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57" r:id="rId18"/>
    <p:sldId id="460" r:id="rId19"/>
    <p:sldId id="458" r:id="rId20"/>
    <p:sldId id="459" r:id="rId21"/>
    <p:sldId id="462" r:id="rId22"/>
    <p:sldId id="463" r:id="rId23"/>
    <p:sldId id="465" r:id="rId24"/>
    <p:sldId id="466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Results: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</a:t>
            </a:r>
            <a:r>
              <a:rPr lang="en-US" sz="1600" strike="sngStrike" dirty="0">
                <a:solidFill>
                  <a:srgbClr val="FF0000"/>
                </a:solidFill>
              </a:rPr>
              <a:t>SP134, SP135</a:t>
            </a:r>
            <a:r>
              <a:rPr lang="en-US" sz="1600" dirty="0">
                <a:solidFill>
                  <a:schemeClr val="tx2"/>
                </a:solidFill>
              </a:rPr>
              <a:t>, SP136, SP137, SP138, SP139, SP140, SP141, SP142, SP143, SP144, SP145, SP146, SP147, SP148, SP149, SP150, SP151, SP152, SP153, SP154, SP155, SP156, SP157, SP158, SP159, SP160, SP161, SP162, SP163, SP164, SP165, SP166, SP167, SP168, </a:t>
            </a:r>
            <a:r>
              <a:rPr lang="en-US" sz="1600" strike="sngStrike" dirty="0">
                <a:solidFill>
                  <a:srgbClr val="FF0000"/>
                </a:solidFill>
              </a:rPr>
              <a:t>SP169</a:t>
            </a:r>
            <a:r>
              <a:rPr lang="en-US" sz="1600" dirty="0">
                <a:solidFill>
                  <a:schemeClr val="tx2"/>
                </a:solidFill>
              </a:rPr>
              <a:t>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		Second: 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 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62803</TotalTime>
  <Words>2079</Words>
  <Application>Microsoft Office PowerPoint</Application>
  <PresentationFormat>On-screen Show (4:3)</PresentationFormat>
  <Paragraphs>238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2020-08-19T20:19:03Z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