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62" r:id="rId22"/>
    <p:sldId id="463" r:id="rId23"/>
    <p:sldId id="465" r:id="rId24"/>
    <p:sldId id="466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6FCEA-0F20-416C-B268-D95D57A89817}" v="49" dt="2020-08-09T20:24:06.2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BC8737-9F6B-4CED-943B-AAC4D06229E2}"/>
    <pc:docChg chg="delSld modMainMaster">
      <pc:chgData name="Alfred Asterjadhi" userId="39de57b9-85c0-4fd1-aaac-8ca2b6560ad0" providerId="ADAL" clId="{6CBC8737-9F6B-4CED-943B-AAC4D06229E2}" dt="2020-08-03T15:44:16.583" v="5" actId="2696"/>
      <pc:docMkLst>
        <pc:docMk/>
      </pc:docMkLst>
      <pc:sldChg chg="del">
        <pc:chgData name="Alfred Asterjadhi" userId="39de57b9-85c0-4fd1-aaac-8ca2b6560ad0" providerId="ADAL" clId="{6CBC8737-9F6B-4CED-943B-AAC4D06229E2}" dt="2020-08-03T15:44:16.583" v="5" actId="2696"/>
        <pc:sldMkLst>
          <pc:docMk/>
          <pc:sldMk cId="3308276650" sldId="448"/>
        </pc:sldMkLst>
      </pc:sldChg>
      <pc:sldChg chg="del">
        <pc:chgData name="Alfred Asterjadhi" userId="39de57b9-85c0-4fd1-aaac-8ca2b6560ad0" providerId="ADAL" clId="{6CBC8737-9F6B-4CED-943B-AAC4D06229E2}" dt="2020-08-03T15:44:13.155" v="4" actId="2696"/>
        <pc:sldMkLst>
          <pc:docMk/>
          <pc:sldMk cId="1946734855" sldId="461"/>
        </pc:sldMkLst>
      </pc:sldChg>
      <pc:sldMasterChg chg="modSp">
        <pc:chgData name="Alfred Asterjadhi" userId="39de57b9-85c0-4fd1-aaac-8ca2b6560ad0" providerId="ADAL" clId="{6CBC8737-9F6B-4CED-943B-AAC4D06229E2}" dt="2020-08-03T15:44:00.932" v="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CBC8737-9F6B-4CED-943B-AAC4D06229E2}" dt="2020-08-03T15:44:00.932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EB15F42-E36B-45EF-AB91-0116FAB13A4F}"/>
    <pc:docChg chg="modMainMaster">
      <pc:chgData name="Alfred Asterjadhi" userId="39de57b9-85c0-4fd1-aaac-8ca2b6560ad0" providerId="ADAL" clId="{0EB15F42-E36B-45EF-AB91-0116FAB13A4F}" dt="2020-07-29T20:01:34.396" v="0" actId="20577"/>
      <pc:docMkLst>
        <pc:docMk/>
      </pc:docMkLst>
      <pc:sldMasterChg chg="modSp">
        <pc:chgData name="Alfred Asterjadhi" userId="39de57b9-85c0-4fd1-aaac-8ca2b6560ad0" providerId="ADAL" clId="{0EB15F42-E36B-45EF-AB91-0116FAB13A4F}" dt="2020-07-29T20:01:34.396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EB15F42-E36B-45EF-AB91-0116FAB13A4F}" dt="2020-07-29T20:01:34.396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37FF8C3-161A-4A56-BEAC-8CE5584D4081}"/>
    <pc:docChg chg="undo custSel addSld modSld modMainMaster">
      <pc:chgData name="Alfred Asterjadhi" userId="39de57b9-85c0-4fd1-aaac-8ca2b6560ad0" providerId="ADAL" clId="{D37FF8C3-161A-4A56-BEAC-8CE5584D4081}" dt="2020-07-31T21:31:03.237" v="883" actId="13926"/>
      <pc:docMkLst>
        <pc:docMk/>
      </pc:docMkLst>
      <pc:sldChg chg="modSp">
        <pc:chgData name="Alfred Asterjadhi" userId="39de57b9-85c0-4fd1-aaac-8ca2b6560ad0" providerId="ADAL" clId="{D37FF8C3-161A-4A56-BEAC-8CE5584D4081}" dt="2020-07-30T14:20:29.543" v="451" actId="20577"/>
        <pc:sldMkLst>
          <pc:docMk/>
          <pc:sldMk cId="653728831" sldId="458"/>
        </pc:sldMkLst>
        <pc:spChg chg="mod">
          <ac:chgData name="Alfred Asterjadhi" userId="39de57b9-85c0-4fd1-aaac-8ca2b6560ad0" providerId="ADAL" clId="{D37FF8C3-161A-4A56-BEAC-8CE5584D4081}" dt="2020-07-30T14:20:29.543" v="451" actId="20577"/>
          <ac:spMkLst>
            <pc:docMk/>
            <pc:sldMk cId="653728831" sldId="458"/>
            <ac:spMk id="3" creationId="{A3593DF1-14C5-4A83-95AA-1E748196F08C}"/>
          </ac:spMkLst>
        </pc:spChg>
      </pc:sldChg>
      <pc:sldChg chg="addSp delSp modSp">
        <pc:chgData name="Alfred Asterjadhi" userId="39de57b9-85c0-4fd1-aaac-8ca2b6560ad0" providerId="ADAL" clId="{D37FF8C3-161A-4A56-BEAC-8CE5584D4081}" dt="2020-07-31T20:53:51.540" v="844" actId="20577"/>
        <pc:sldMkLst>
          <pc:docMk/>
          <pc:sldMk cId="2464059838" sldId="459"/>
        </pc:sldMkLst>
        <pc:spChg chg="mod">
          <ac:chgData name="Alfred Asterjadhi" userId="39de57b9-85c0-4fd1-aaac-8ca2b6560ad0" providerId="ADAL" clId="{D37FF8C3-161A-4A56-BEAC-8CE5584D4081}" dt="2020-07-31T20:53:51.540" v="844" actId="20577"/>
          <ac:spMkLst>
            <pc:docMk/>
            <pc:sldMk cId="2464059838" sldId="45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7" creationId="{A534C527-D780-4B5F-BFED-525A454BEF9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8" creationId="{588A0FD7-A375-4AD1-9208-99206246F7B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9" creationId="{236B15A8-930B-4896-8253-1BA5CC797816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0" creationId="{A6BCC4F3-614D-4ADC-95E4-43FED78F538B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1" creationId="{0A4155CC-4DD7-4DD4-B62F-987AB67B27E3}"/>
          </ac:spMkLst>
        </pc:spChg>
      </pc:sldChg>
      <pc:sldChg chg="modSp">
        <pc:chgData name="Alfred Asterjadhi" userId="39de57b9-85c0-4fd1-aaac-8ca2b6560ad0" providerId="ADAL" clId="{D37FF8C3-161A-4A56-BEAC-8CE5584D4081}" dt="2020-07-30T14:16:36.543" v="361" actId="13926"/>
        <pc:sldMkLst>
          <pc:docMk/>
          <pc:sldMk cId="4099000755" sldId="460"/>
        </pc:sldMkLst>
        <pc:spChg chg="mod">
          <ac:chgData name="Alfred Asterjadhi" userId="39de57b9-85c0-4fd1-aaac-8ca2b6560ad0" providerId="ADAL" clId="{D37FF8C3-161A-4A56-BEAC-8CE5584D4081}" dt="2020-07-30T14:16:36.543" v="361" actId="13926"/>
          <ac:spMkLst>
            <pc:docMk/>
            <pc:sldMk cId="4099000755" sldId="460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D37FF8C3-161A-4A56-BEAC-8CE5584D4081}" dt="2020-07-31T21:31:03.237" v="883" actId="13926"/>
        <pc:sldMkLst>
          <pc:docMk/>
          <pc:sldMk cId="2876925127" sldId="462"/>
        </pc:sldMkLst>
        <pc:spChg chg="mod">
          <ac:chgData name="Alfred Asterjadhi" userId="39de57b9-85c0-4fd1-aaac-8ca2b6560ad0" providerId="ADAL" clId="{D37FF8C3-161A-4A56-BEAC-8CE5584D4081}" dt="2020-07-30T14:32:22.270" v="518" actId="20577"/>
          <ac:spMkLst>
            <pc:docMk/>
            <pc:sldMk cId="2876925127" sldId="462"/>
            <ac:spMk id="2" creationId="{6C23FB6C-68B2-4649-828D-4505FA143965}"/>
          </ac:spMkLst>
        </pc:spChg>
        <pc:spChg chg="mod">
          <ac:chgData name="Alfred Asterjadhi" userId="39de57b9-85c0-4fd1-aaac-8ca2b6560ad0" providerId="ADAL" clId="{D37FF8C3-161A-4A56-BEAC-8CE5584D4081}" dt="2020-07-31T21:31:03.237" v="883" actId="13926"/>
          <ac:spMkLst>
            <pc:docMk/>
            <pc:sldMk cId="2876925127" sldId="462"/>
            <ac:spMk id="3" creationId="{D4C1C4EA-7F55-4FF4-89CC-C4D33A0EFE23}"/>
          </ac:spMkLst>
        </pc:spChg>
      </pc:sldChg>
      <pc:sldMasterChg chg="modSp">
        <pc:chgData name="Alfred Asterjadhi" userId="39de57b9-85c0-4fd1-aaac-8ca2b6560ad0" providerId="ADAL" clId="{D37FF8C3-161A-4A56-BEAC-8CE5584D4081}" dt="2020-07-29T20:52:14.275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37FF8C3-161A-4A56-BEAC-8CE5584D4081}" dt="2020-07-29T20:52:14.275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custSel addSld delSld modSld modMainMaster">
      <pc:chgData name="Alfred Asterjadhi" userId="39de57b9-85c0-4fd1-aaac-8ca2b6560ad0" providerId="ADAL" clId="{53A6FCEA-0F20-416C-B268-D95D57A89817}" dt="2020-08-09T20:24:55.199" v="312" actId="20577"/>
      <pc:docMkLst>
        <pc:docMk/>
      </pc:docMkLst>
      <pc:sldChg chg="modSp">
        <pc:chgData name="Alfred Asterjadhi" userId="39de57b9-85c0-4fd1-aaac-8ca2b6560ad0" providerId="ADAL" clId="{53A6FCEA-0F20-416C-B268-D95D57A89817}" dt="2020-08-09T03:55:27.013" v="270" actId="20577"/>
        <pc:sldMkLst>
          <pc:docMk/>
          <pc:sldMk cId="0" sldId="256"/>
        </pc:sldMkLst>
        <pc:spChg chg="mod">
          <ac:chgData name="Alfred Asterjadhi" userId="39de57b9-85c0-4fd1-aaac-8ca2b6560ad0" providerId="ADAL" clId="{53A6FCEA-0F20-416C-B268-D95D57A89817}" dt="2020-08-09T03:55:27.013" v="27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3A6FCEA-0F20-416C-B268-D95D57A89817}" dt="2020-08-09T03:55:21.771" v="2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53A6FCEA-0F20-416C-B268-D95D57A89817}" dt="2020-08-09T03:55:33.887" v="271"/>
        <pc:sldMkLst>
          <pc:docMk/>
          <pc:sldMk cId="0" sldId="257"/>
        </pc:sldMkLst>
        <pc:spChg chg="mod">
          <ac:chgData name="Alfred Asterjadhi" userId="39de57b9-85c0-4fd1-aaac-8ca2b6560ad0" providerId="ADAL" clId="{53A6FCEA-0F20-416C-B268-D95D57A89817}" dt="2020-08-09T03:55:33.887" v="27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53A6FCEA-0F20-416C-B268-D95D57A89817}" dt="2020-08-09T03:55:43.869" v="273"/>
        <pc:sldMkLst>
          <pc:docMk/>
          <pc:sldMk cId="890163940" sldId="291"/>
        </pc:sldMkLst>
        <pc:spChg chg="mod">
          <ac:chgData name="Alfred Asterjadhi" userId="39de57b9-85c0-4fd1-aaac-8ca2b6560ad0" providerId="ADAL" clId="{53A6FCEA-0F20-416C-B268-D95D57A89817}" dt="2020-08-09T03:55:43.869" v="27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53A6FCEA-0F20-416C-B268-D95D57A89817}" dt="2020-08-09T03:55:47.426" v="274"/>
        <pc:sldMkLst>
          <pc:docMk/>
          <pc:sldMk cId="124339599" sldId="445"/>
        </pc:sldMkLst>
        <pc:spChg chg="mod">
          <ac:chgData name="Alfred Asterjadhi" userId="39de57b9-85c0-4fd1-aaac-8ca2b6560ad0" providerId="ADAL" clId="{53A6FCEA-0F20-416C-B268-D95D57A89817}" dt="2020-08-09T03:55:47.426" v="27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5:50.564" v="275"/>
        <pc:sldMkLst>
          <pc:docMk/>
          <pc:sldMk cId="3319739909" sldId="446"/>
        </pc:sldMkLst>
        <pc:spChg chg="mod">
          <ac:chgData name="Alfred Asterjadhi" userId="39de57b9-85c0-4fd1-aaac-8ca2b6560ad0" providerId="ADAL" clId="{53A6FCEA-0F20-416C-B268-D95D57A89817}" dt="2020-08-09T03:55:50.564" v="27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5:56.659" v="276"/>
        <pc:sldMkLst>
          <pc:docMk/>
          <pc:sldMk cId="1584401730" sldId="447"/>
        </pc:sldMkLst>
        <pc:spChg chg="mod">
          <ac:chgData name="Alfred Asterjadhi" userId="39de57b9-85c0-4fd1-aaac-8ca2b6560ad0" providerId="ADAL" clId="{53A6FCEA-0F20-416C-B268-D95D57A89817}" dt="2020-08-09T03:55:56.659" v="27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6:14.293" v="279" actId="313"/>
        <pc:sldMkLst>
          <pc:docMk/>
          <pc:sldMk cId="2392172547" sldId="449"/>
        </pc:sldMkLst>
        <pc:spChg chg="mod">
          <ac:chgData name="Alfred Asterjadhi" userId="39de57b9-85c0-4fd1-aaac-8ca2b6560ad0" providerId="ADAL" clId="{53A6FCEA-0F20-416C-B268-D95D57A89817}" dt="2020-08-09T03:56:14.293" v="279" actId="313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6:12.810" v="277" actId="313"/>
        <pc:sldMkLst>
          <pc:docMk/>
          <pc:sldMk cId="4230577612" sldId="450"/>
        </pc:sldMkLst>
        <pc:spChg chg="mod">
          <ac:chgData name="Alfred Asterjadhi" userId="39de57b9-85c0-4fd1-aaac-8ca2b6560ad0" providerId="ADAL" clId="{53A6FCEA-0F20-416C-B268-D95D57A89817}" dt="2020-08-09T03:56:12.810" v="277" actId="313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5:38.707" v="272"/>
        <pc:sldMkLst>
          <pc:docMk/>
          <pc:sldMk cId="2270811304" sldId="452"/>
        </pc:sldMkLst>
        <pc:spChg chg="mod">
          <ac:chgData name="Alfred Asterjadhi" userId="39de57b9-85c0-4fd1-aaac-8ca2b6560ad0" providerId="ADAL" clId="{53A6FCEA-0F20-416C-B268-D95D57A89817}" dt="2020-08-09T03:55:38.707" v="27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53A6FCEA-0F20-416C-B268-D95D57A89817}" dt="2020-08-09T03:56:13.723" v="278" actId="313"/>
        <pc:sldMkLst>
          <pc:docMk/>
          <pc:sldMk cId="658232188" sldId="453"/>
        </pc:sldMkLst>
        <pc:spChg chg="mod">
          <ac:chgData name="Alfred Asterjadhi" userId="39de57b9-85c0-4fd1-aaac-8ca2b6560ad0" providerId="ADAL" clId="{53A6FCEA-0F20-416C-B268-D95D57A89817}" dt="2020-08-09T03:56:13.723" v="278" actId="313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53A6FCEA-0F20-416C-B268-D95D57A89817}" dt="2020-08-09T03:56:14.806" v="280" actId="313"/>
        <pc:sldMkLst>
          <pc:docMk/>
          <pc:sldMk cId="2867929704" sldId="454"/>
        </pc:sldMkLst>
        <pc:spChg chg="mod">
          <ac:chgData name="Alfred Asterjadhi" userId="39de57b9-85c0-4fd1-aaac-8ca2b6560ad0" providerId="ADAL" clId="{53A6FCEA-0F20-416C-B268-D95D57A89817}" dt="2020-08-09T03:56:14.806" v="280" actId="313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53A6FCEA-0F20-416C-B268-D95D57A89817}" dt="2020-08-09T03:56:15.343" v="281" actId="313"/>
        <pc:sldMkLst>
          <pc:docMk/>
          <pc:sldMk cId="1093940990" sldId="455"/>
        </pc:sldMkLst>
        <pc:spChg chg="mod">
          <ac:chgData name="Alfred Asterjadhi" userId="39de57b9-85c0-4fd1-aaac-8ca2b6560ad0" providerId="ADAL" clId="{53A6FCEA-0F20-416C-B268-D95D57A89817}" dt="2020-08-09T03:56:15.343" v="281" actId="313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53A6FCEA-0F20-416C-B268-D95D57A89817}" dt="2020-08-09T03:56:15.840" v="282" actId="313"/>
        <pc:sldMkLst>
          <pc:docMk/>
          <pc:sldMk cId="1215620430" sldId="456"/>
        </pc:sldMkLst>
        <pc:spChg chg="mod">
          <ac:chgData name="Alfred Asterjadhi" userId="39de57b9-85c0-4fd1-aaac-8ca2b6560ad0" providerId="ADAL" clId="{53A6FCEA-0F20-416C-B268-D95D57A89817}" dt="2020-08-09T03:56:15.840" v="282" actId="3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53A6FCEA-0F20-416C-B268-D95D57A89817}" dt="2020-08-09T03:56:16.358" v="283" actId="313"/>
        <pc:sldMkLst>
          <pc:docMk/>
          <pc:sldMk cId="1431382077" sldId="457"/>
        </pc:sldMkLst>
        <pc:spChg chg="mod">
          <ac:chgData name="Alfred Asterjadhi" userId="39de57b9-85c0-4fd1-aaac-8ca2b6560ad0" providerId="ADAL" clId="{53A6FCEA-0F20-416C-B268-D95D57A89817}" dt="2020-08-09T03:56:16.358" v="283" actId="313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53A6FCEA-0F20-416C-B268-D95D57A89817}" dt="2020-08-09T03:56:17.354" v="285" actId="313"/>
        <pc:sldMkLst>
          <pc:docMk/>
          <pc:sldMk cId="653728831" sldId="458"/>
        </pc:sldMkLst>
        <pc:spChg chg="mod">
          <ac:chgData name="Alfred Asterjadhi" userId="39de57b9-85c0-4fd1-aaac-8ca2b6560ad0" providerId="ADAL" clId="{53A6FCEA-0F20-416C-B268-D95D57A89817}" dt="2020-08-09T03:56:17.354" v="285" actId="313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6:17.758" v="286" actId="313"/>
        <pc:sldMkLst>
          <pc:docMk/>
          <pc:sldMk cId="2464059838" sldId="459"/>
        </pc:sldMkLst>
        <pc:spChg chg="mod">
          <ac:chgData name="Alfred Asterjadhi" userId="39de57b9-85c0-4fd1-aaac-8ca2b6560ad0" providerId="ADAL" clId="{53A6FCEA-0F20-416C-B268-D95D57A89817}" dt="2020-08-09T03:56:17.758" v="286" actId="313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53A6FCEA-0F20-416C-B268-D95D57A89817}" dt="2020-08-09T03:56:16.938" v="284" actId="313"/>
        <pc:sldMkLst>
          <pc:docMk/>
          <pc:sldMk cId="4099000755" sldId="460"/>
        </pc:sldMkLst>
        <pc:spChg chg="mod">
          <ac:chgData name="Alfred Asterjadhi" userId="39de57b9-85c0-4fd1-aaac-8ca2b6560ad0" providerId="ADAL" clId="{53A6FCEA-0F20-416C-B268-D95D57A89817}" dt="2020-08-09T03:56:16.938" v="284" actId="313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53A6FCEA-0F20-416C-B268-D95D57A89817}" dt="2020-08-09T03:56:18.124" v="287" actId="313"/>
        <pc:sldMkLst>
          <pc:docMk/>
          <pc:sldMk cId="2876925127" sldId="462"/>
        </pc:sldMkLst>
        <pc:spChg chg="mod">
          <ac:chgData name="Alfred Asterjadhi" userId="39de57b9-85c0-4fd1-aaac-8ca2b6560ad0" providerId="ADAL" clId="{53A6FCEA-0F20-416C-B268-D95D57A89817}" dt="2020-08-09T03:56:18.124" v="287" actId="313"/>
          <ac:spMkLst>
            <pc:docMk/>
            <pc:sldMk cId="2876925127" sldId="462"/>
            <ac:spMk id="6" creationId="{156CD5BF-39EA-4BC4-BE39-16829400B310}"/>
          </ac:spMkLst>
        </pc:spChg>
      </pc:sldChg>
      <pc:sldChg chg="modSp add">
        <pc:chgData name="Alfred Asterjadhi" userId="39de57b9-85c0-4fd1-aaac-8ca2b6560ad0" providerId="ADAL" clId="{53A6FCEA-0F20-416C-B268-D95D57A89817}" dt="2020-08-09T03:56:18.444" v="288" actId="313"/>
        <pc:sldMkLst>
          <pc:docMk/>
          <pc:sldMk cId="3875749375" sldId="463"/>
        </pc:sldMkLst>
        <pc:spChg chg="mod">
          <ac:chgData name="Alfred Asterjadhi" userId="39de57b9-85c0-4fd1-aaac-8ca2b6560ad0" providerId="ADAL" clId="{53A6FCEA-0F20-416C-B268-D95D57A89817}" dt="2020-08-09T03:56:18.444" v="288" actId="313"/>
          <ac:spMkLst>
            <pc:docMk/>
            <pc:sldMk cId="3875749375" sldId="463"/>
            <ac:spMk id="6" creationId="{1BF4B1BC-6715-4E2C-BCE6-6BB4EC54A08B}"/>
          </ac:spMkLst>
        </pc:spChg>
        <pc:spChg chg="mod">
          <ac:chgData name="Alfred Asterjadhi" userId="39de57b9-85c0-4fd1-aaac-8ca2b6560ad0" providerId="ADAL" clId="{53A6FCEA-0F20-416C-B268-D95D57A89817}" dt="2020-08-07T23:34:52.360" v="9" actId="20577"/>
          <ac:spMkLst>
            <pc:docMk/>
            <pc:sldMk cId="3875749375" sldId="463"/>
            <ac:spMk id="9" creationId="{7B51F6D6-2CEE-4F48-BF77-DB5BCE1257CE}"/>
          </ac:spMkLst>
        </pc:spChg>
      </pc:sldChg>
      <pc:sldChg chg="add del">
        <pc:chgData name="Alfred Asterjadhi" userId="39de57b9-85c0-4fd1-aaac-8ca2b6560ad0" providerId="ADAL" clId="{53A6FCEA-0F20-416C-B268-D95D57A89817}" dt="2020-08-07T23:35:00.882" v="10" actId="2696"/>
        <pc:sldMkLst>
          <pc:docMk/>
          <pc:sldMk cId="4227935261" sldId="464"/>
        </pc:sldMkLst>
      </pc:sldChg>
      <pc:sldChg chg="modSp add">
        <pc:chgData name="Alfred Asterjadhi" userId="39de57b9-85c0-4fd1-aaac-8ca2b6560ad0" providerId="ADAL" clId="{53A6FCEA-0F20-416C-B268-D95D57A89817}" dt="2020-08-09T20:24:26.132" v="308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53A6FCEA-0F20-416C-B268-D95D57A89817}" dt="2020-08-07T23:36:24.779" v="14" actId="20577"/>
          <ac:spMkLst>
            <pc:docMk/>
            <pc:sldMk cId="3647847567" sldId="465"/>
            <ac:spMk id="2" creationId="{ECFFAC2B-F54D-4500-9A76-053BF8F9C0D4}"/>
          </ac:spMkLst>
        </pc:spChg>
        <pc:spChg chg="mod">
          <ac:chgData name="Alfred Asterjadhi" userId="39de57b9-85c0-4fd1-aaac-8ca2b6560ad0" providerId="ADAL" clId="{53A6FCEA-0F20-416C-B268-D95D57A89817}" dt="2020-08-09T20:24:26.132" v="308" actId="20577"/>
          <ac:spMkLst>
            <pc:docMk/>
            <pc:sldMk cId="3647847567" sldId="465"/>
            <ac:spMk id="3" creationId="{A3593DF1-14C5-4A83-95AA-1E748196F08C}"/>
          </ac:spMkLst>
        </pc:spChg>
        <pc:spChg chg="mod">
          <ac:chgData name="Alfred Asterjadhi" userId="39de57b9-85c0-4fd1-aaac-8ca2b6560ad0" providerId="ADAL" clId="{53A6FCEA-0F20-416C-B268-D95D57A89817}" dt="2020-08-09T03:56:19.039" v="289" actId="313"/>
          <ac:spMkLst>
            <pc:docMk/>
            <pc:sldMk cId="3647847567" sldId="465"/>
            <ac:spMk id="6" creationId="{828D7720-9D01-4F89-BBDC-6195DD79104A}"/>
          </ac:spMkLst>
        </pc:spChg>
      </pc:sldChg>
      <pc:sldChg chg="add del">
        <pc:chgData name="Alfred Asterjadhi" userId="39de57b9-85c0-4fd1-aaac-8ca2b6560ad0" providerId="ADAL" clId="{53A6FCEA-0F20-416C-B268-D95D57A89817}" dt="2020-08-09T03:52:42.838" v="207" actId="2696"/>
        <pc:sldMkLst>
          <pc:docMk/>
          <pc:sldMk cId="867271635" sldId="466"/>
        </pc:sldMkLst>
      </pc:sldChg>
      <pc:sldChg chg="add del">
        <pc:chgData name="Alfred Asterjadhi" userId="39de57b9-85c0-4fd1-aaac-8ca2b6560ad0" providerId="ADAL" clId="{53A6FCEA-0F20-416C-B268-D95D57A89817}" dt="2020-08-09T03:53:07.446" v="210" actId="2696"/>
        <pc:sldMkLst>
          <pc:docMk/>
          <pc:sldMk cId="2861654182" sldId="466"/>
        </pc:sldMkLst>
      </pc:sldChg>
      <pc:sldChg chg="modSp add">
        <pc:chgData name="Alfred Asterjadhi" userId="39de57b9-85c0-4fd1-aaac-8ca2b6560ad0" providerId="ADAL" clId="{53A6FCEA-0F20-416C-B268-D95D57A89817}" dt="2020-08-09T20:24:55.199" v="312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53A6FCEA-0F20-416C-B268-D95D57A89817}" dt="2020-08-09T03:53:16.361" v="218" actId="20577"/>
          <ac:spMkLst>
            <pc:docMk/>
            <pc:sldMk cId="3784064531" sldId="466"/>
            <ac:spMk id="2" creationId="{ECFFAC2B-F54D-4500-9A76-053BF8F9C0D4}"/>
          </ac:spMkLst>
        </pc:spChg>
        <pc:spChg chg="mod">
          <ac:chgData name="Alfred Asterjadhi" userId="39de57b9-85c0-4fd1-aaac-8ca2b6560ad0" providerId="ADAL" clId="{53A6FCEA-0F20-416C-B268-D95D57A89817}" dt="2020-08-09T20:24:55.199" v="312" actId="20577"/>
          <ac:spMkLst>
            <pc:docMk/>
            <pc:sldMk cId="3784064531" sldId="466"/>
            <ac:spMk id="3" creationId="{A3593DF1-14C5-4A83-95AA-1E748196F08C}"/>
          </ac:spMkLst>
        </pc:spChg>
        <pc:spChg chg="mod">
          <ac:chgData name="Alfred Asterjadhi" userId="39de57b9-85c0-4fd1-aaac-8ca2b6560ad0" providerId="ADAL" clId="{53A6FCEA-0F20-416C-B268-D95D57A89817}" dt="2020-08-09T03:56:19.557" v="290" actId="313"/>
          <ac:spMkLst>
            <pc:docMk/>
            <pc:sldMk cId="3784064531" sldId="466"/>
            <ac:spMk id="6" creationId="{828D7720-9D01-4F89-BBDC-6195DD79104A}"/>
          </ac:spMkLst>
        </pc:spChg>
      </pc:sldChg>
      <pc:sldChg chg="add del">
        <pc:chgData name="Alfred Asterjadhi" userId="39de57b9-85c0-4fd1-aaac-8ca2b6560ad0" providerId="ADAL" clId="{53A6FCEA-0F20-416C-B268-D95D57A89817}" dt="2020-08-09T03:52:48.935" v="208" actId="2696"/>
        <pc:sldMkLst>
          <pc:docMk/>
          <pc:sldMk cId="3608066678" sldId="467"/>
        </pc:sldMkLst>
      </pc:sldChg>
      <pc:sldMasterChg chg="modSp">
        <pc:chgData name="Alfred Asterjadhi" userId="39de57b9-85c0-4fd1-aaac-8ca2b6560ad0" providerId="ADAL" clId="{53A6FCEA-0F20-416C-B268-D95D57A89817}" dt="2020-08-07T23:34:02.29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07T23:34:02.29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Results: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SP134, SP135, SP136, SP137, SP138, SP139, SP140, SP141, SP142, SP143, SP144, SP145, SP146, SP147, SP148, SP149, SP150, SP151, SP152, SP153, SP154, SP155, SP156, SP157, SP158, SP159, SP160, SP161, SP162, SP163, SP164, SP165, SP166, SP167, SP168, SP169,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FF0000"/>
                </a:solidFill>
              </a:rPr>
              <a:t>TBD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 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/>
              <a:t>that have </a:t>
            </a:r>
            <a:r>
              <a:rPr lang="en-US" sz="1800" u="sng" dirty="0"/>
              <a:t>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62438</TotalTime>
  <Words>2063</Words>
  <Application>Microsoft Office PowerPoint</Application>
  <PresentationFormat>On-screen Show (4:3)</PresentationFormat>
  <Paragraphs>237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2020-08-09T20:24:56Z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