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7" r:id="rId18"/>
    <p:sldId id="460" r:id="rId19"/>
    <p:sldId id="458" r:id="rId20"/>
    <p:sldId id="459" r:id="rId21"/>
    <p:sldId id="462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BC8737-9F6B-4CED-943B-AAC4D06229E2}"/>
    <pc:docChg chg="delSld modMainMaster">
      <pc:chgData name="Alfred Asterjadhi" userId="39de57b9-85c0-4fd1-aaac-8ca2b6560ad0" providerId="ADAL" clId="{6CBC8737-9F6B-4CED-943B-AAC4D06229E2}" dt="2020-08-03T15:44:16.583" v="5" actId="2696"/>
      <pc:docMkLst>
        <pc:docMk/>
      </pc:docMkLst>
      <pc:sldChg chg="del">
        <pc:chgData name="Alfred Asterjadhi" userId="39de57b9-85c0-4fd1-aaac-8ca2b6560ad0" providerId="ADAL" clId="{6CBC8737-9F6B-4CED-943B-AAC4D06229E2}" dt="2020-08-03T15:44:16.583" v="5" actId="2696"/>
        <pc:sldMkLst>
          <pc:docMk/>
          <pc:sldMk cId="3308276650" sldId="448"/>
        </pc:sldMkLst>
      </pc:sldChg>
      <pc:sldChg chg="del">
        <pc:chgData name="Alfred Asterjadhi" userId="39de57b9-85c0-4fd1-aaac-8ca2b6560ad0" providerId="ADAL" clId="{6CBC8737-9F6B-4CED-943B-AAC4D06229E2}" dt="2020-08-03T15:44:13.155" v="4" actId="2696"/>
        <pc:sldMkLst>
          <pc:docMk/>
          <pc:sldMk cId="1946734855" sldId="461"/>
        </pc:sldMkLst>
      </pc:sldChg>
      <pc:sldMasterChg chg="modSp">
        <pc:chgData name="Alfred Asterjadhi" userId="39de57b9-85c0-4fd1-aaac-8ca2b6560ad0" providerId="ADAL" clId="{6CBC8737-9F6B-4CED-943B-AAC4D06229E2}" dt="2020-08-03T15:44:00.932" v="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CBC8737-9F6B-4CED-943B-AAC4D06229E2}" dt="2020-08-03T15:44:00.932" v="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EB15F42-E36B-45EF-AB91-0116FAB13A4F}"/>
    <pc:docChg chg="modMainMaster">
      <pc:chgData name="Alfred Asterjadhi" userId="39de57b9-85c0-4fd1-aaac-8ca2b6560ad0" providerId="ADAL" clId="{0EB15F42-E36B-45EF-AB91-0116FAB13A4F}" dt="2020-07-29T20:01:34.396" v="0" actId="20577"/>
      <pc:docMkLst>
        <pc:docMk/>
      </pc:docMkLst>
      <pc:sldMasterChg chg="modSp">
        <pc:chgData name="Alfred Asterjadhi" userId="39de57b9-85c0-4fd1-aaac-8ca2b6560ad0" providerId="ADAL" clId="{0EB15F42-E36B-45EF-AB91-0116FAB13A4F}" dt="2020-07-29T20:01:34.396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EB15F42-E36B-45EF-AB91-0116FAB13A4F}" dt="2020-07-29T20:01:34.396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37FF8C3-161A-4A56-BEAC-8CE5584D4081}"/>
    <pc:docChg chg="undo custSel addSld modSld modMainMaster">
      <pc:chgData name="Alfred Asterjadhi" userId="39de57b9-85c0-4fd1-aaac-8ca2b6560ad0" providerId="ADAL" clId="{D37FF8C3-161A-4A56-BEAC-8CE5584D4081}" dt="2020-07-31T21:31:03.237" v="883" actId="13926"/>
      <pc:docMkLst>
        <pc:docMk/>
      </pc:docMkLst>
      <pc:sldChg chg="modSp">
        <pc:chgData name="Alfred Asterjadhi" userId="39de57b9-85c0-4fd1-aaac-8ca2b6560ad0" providerId="ADAL" clId="{D37FF8C3-161A-4A56-BEAC-8CE5584D4081}" dt="2020-07-30T14:20:29.543" v="451" actId="20577"/>
        <pc:sldMkLst>
          <pc:docMk/>
          <pc:sldMk cId="653728831" sldId="458"/>
        </pc:sldMkLst>
        <pc:spChg chg="mod">
          <ac:chgData name="Alfred Asterjadhi" userId="39de57b9-85c0-4fd1-aaac-8ca2b6560ad0" providerId="ADAL" clId="{D37FF8C3-161A-4A56-BEAC-8CE5584D4081}" dt="2020-07-30T14:20:29.543" v="451" actId="20577"/>
          <ac:spMkLst>
            <pc:docMk/>
            <pc:sldMk cId="653728831" sldId="458"/>
            <ac:spMk id="3" creationId="{A3593DF1-14C5-4A83-95AA-1E748196F08C}"/>
          </ac:spMkLst>
        </pc:spChg>
      </pc:sldChg>
      <pc:sldChg chg="addSp delSp modSp">
        <pc:chgData name="Alfred Asterjadhi" userId="39de57b9-85c0-4fd1-aaac-8ca2b6560ad0" providerId="ADAL" clId="{D37FF8C3-161A-4A56-BEAC-8CE5584D4081}" dt="2020-07-31T20:53:51.540" v="844" actId="20577"/>
        <pc:sldMkLst>
          <pc:docMk/>
          <pc:sldMk cId="2464059838" sldId="459"/>
        </pc:sldMkLst>
        <pc:spChg chg="mod">
          <ac:chgData name="Alfred Asterjadhi" userId="39de57b9-85c0-4fd1-aaac-8ca2b6560ad0" providerId="ADAL" clId="{D37FF8C3-161A-4A56-BEAC-8CE5584D4081}" dt="2020-07-31T20:53:51.540" v="844" actId="20577"/>
          <ac:spMkLst>
            <pc:docMk/>
            <pc:sldMk cId="2464059838" sldId="45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7" creationId="{A534C527-D780-4B5F-BFED-525A454BEF90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8" creationId="{588A0FD7-A375-4AD1-9208-99206246F7B0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9" creationId="{236B15A8-930B-4896-8253-1BA5CC797816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10" creationId="{A6BCC4F3-614D-4ADC-95E4-43FED78F538B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11" creationId="{0A4155CC-4DD7-4DD4-B62F-987AB67B27E3}"/>
          </ac:spMkLst>
        </pc:spChg>
      </pc:sldChg>
      <pc:sldChg chg="modSp">
        <pc:chgData name="Alfred Asterjadhi" userId="39de57b9-85c0-4fd1-aaac-8ca2b6560ad0" providerId="ADAL" clId="{D37FF8C3-161A-4A56-BEAC-8CE5584D4081}" dt="2020-07-30T14:16:36.543" v="361" actId="13926"/>
        <pc:sldMkLst>
          <pc:docMk/>
          <pc:sldMk cId="4099000755" sldId="460"/>
        </pc:sldMkLst>
        <pc:spChg chg="mod">
          <ac:chgData name="Alfred Asterjadhi" userId="39de57b9-85c0-4fd1-aaac-8ca2b6560ad0" providerId="ADAL" clId="{D37FF8C3-161A-4A56-BEAC-8CE5584D4081}" dt="2020-07-30T14:16:36.543" v="361" actId="13926"/>
          <ac:spMkLst>
            <pc:docMk/>
            <pc:sldMk cId="4099000755" sldId="460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D37FF8C3-161A-4A56-BEAC-8CE5584D4081}" dt="2020-07-31T21:31:03.237" v="883" actId="13926"/>
        <pc:sldMkLst>
          <pc:docMk/>
          <pc:sldMk cId="2876925127" sldId="462"/>
        </pc:sldMkLst>
        <pc:spChg chg="mod">
          <ac:chgData name="Alfred Asterjadhi" userId="39de57b9-85c0-4fd1-aaac-8ca2b6560ad0" providerId="ADAL" clId="{D37FF8C3-161A-4A56-BEAC-8CE5584D4081}" dt="2020-07-30T14:32:22.270" v="518" actId="20577"/>
          <ac:spMkLst>
            <pc:docMk/>
            <pc:sldMk cId="2876925127" sldId="462"/>
            <ac:spMk id="2" creationId="{6C23FB6C-68B2-4649-828D-4505FA143965}"/>
          </ac:spMkLst>
        </pc:spChg>
        <pc:spChg chg="mod">
          <ac:chgData name="Alfred Asterjadhi" userId="39de57b9-85c0-4fd1-aaac-8ca2b6560ad0" providerId="ADAL" clId="{D37FF8C3-161A-4A56-BEAC-8CE5584D4081}" dt="2020-07-31T21:31:03.237" v="883" actId="13926"/>
          <ac:spMkLst>
            <pc:docMk/>
            <pc:sldMk cId="2876925127" sldId="462"/>
            <ac:spMk id="3" creationId="{D4C1C4EA-7F55-4FF4-89CC-C4D33A0EFE23}"/>
          </ac:spMkLst>
        </pc:spChg>
      </pc:sldChg>
      <pc:sldMasterChg chg="modSp">
        <pc:chgData name="Alfred Asterjadhi" userId="39de57b9-85c0-4fd1-aaac-8ca2b6560ad0" providerId="ADAL" clId="{D37FF8C3-161A-4A56-BEAC-8CE5584D4081}" dt="2020-07-29T20:52:14.275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37FF8C3-161A-4A56-BEAC-8CE5584D4081}" dt="2020-07-29T20:52:14.275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Results: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60735</TotalTime>
  <Words>1841</Words>
  <Application>Microsoft Office PowerPoint</Application>
  <PresentationFormat>On-screen Show (4:3)</PresentationFormat>
  <Paragraphs>209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2020-08-03T15:44:17Z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