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7" r:id="rId6"/>
    <p:sldId id="452" r:id="rId7"/>
    <p:sldId id="291" r:id="rId8"/>
    <p:sldId id="445" r:id="rId9"/>
    <p:sldId id="446" r:id="rId10"/>
    <p:sldId id="447" r:id="rId11"/>
    <p:sldId id="450" r:id="rId12"/>
    <p:sldId id="453" r:id="rId13"/>
    <p:sldId id="449" r:id="rId14"/>
    <p:sldId id="454" r:id="rId15"/>
    <p:sldId id="455" r:id="rId16"/>
    <p:sldId id="456" r:id="rId17"/>
    <p:sldId id="457" r:id="rId18"/>
    <p:sldId id="460" r:id="rId19"/>
    <p:sldId id="458" r:id="rId20"/>
    <p:sldId id="459" r:id="rId21"/>
    <p:sldId id="462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CBC8737-9F6B-4CED-943B-AAC4D06229E2}"/>
    <pc:docChg chg="delSld modMainMaster">
      <pc:chgData name="Alfred Asterjadhi" userId="39de57b9-85c0-4fd1-aaac-8ca2b6560ad0" providerId="ADAL" clId="{6CBC8737-9F6B-4CED-943B-AAC4D06229E2}" dt="2020-08-03T15:44:16.583" v="5" actId="2696"/>
      <pc:docMkLst>
        <pc:docMk/>
      </pc:docMkLst>
      <pc:sldChg chg="del">
        <pc:chgData name="Alfred Asterjadhi" userId="39de57b9-85c0-4fd1-aaac-8ca2b6560ad0" providerId="ADAL" clId="{6CBC8737-9F6B-4CED-943B-AAC4D06229E2}" dt="2020-08-03T15:44:16.583" v="5" actId="2696"/>
        <pc:sldMkLst>
          <pc:docMk/>
          <pc:sldMk cId="3308276650" sldId="448"/>
        </pc:sldMkLst>
      </pc:sldChg>
      <pc:sldChg chg="del">
        <pc:chgData name="Alfred Asterjadhi" userId="39de57b9-85c0-4fd1-aaac-8ca2b6560ad0" providerId="ADAL" clId="{6CBC8737-9F6B-4CED-943B-AAC4D06229E2}" dt="2020-08-03T15:44:13.155" v="4" actId="2696"/>
        <pc:sldMkLst>
          <pc:docMk/>
          <pc:sldMk cId="1946734855" sldId="461"/>
        </pc:sldMkLst>
      </pc:sldChg>
      <pc:sldMasterChg chg="modSp">
        <pc:chgData name="Alfred Asterjadhi" userId="39de57b9-85c0-4fd1-aaac-8ca2b6560ad0" providerId="ADAL" clId="{6CBC8737-9F6B-4CED-943B-AAC4D06229E2}" dt="2020-08-03T15:44:00.932" v="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CBC8737-9F6B-4CED-943B-AAC4D06229E2}" dt="2020-08-03T15:44:00.932" v="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EB15F42-E36B-45EF-AB91-0116FAB13A4F}"/>
    <pc:docChg chg="modMainMaster">
      <pc:chgData name="Alfred Asterjadhi" userId="39de57b9-85c0-4fd1-aaac-8ca2b6560ad0" providerId="ADAL" clId="{0EB15F42-E36B-45EF-AB91-0116FAB13A4F}" dt="2020-07-29T20:01:34.396" v="0" actId="20577"/>
      <pc:docMkLst>
        <pc:docMk/>
      </pc:docMkLst>
      <pc:sldMasterChg chg="modSp">
        <pc:chgData name="Alfred Asterjadhi" userId="39de57b9-85c0-4fd1-aaac-8ca2b6560ad0" providerId="ADAL" clId="{0EB15F42-E36B-45EF-AB91-0116FAB13A4F}" dt="2020-07-29T20:01:34.396" v="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EB15F42-E36B-45EF-AB91-0116FAB13A4F}" dt="2020-07-29T20:01:34.396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37FF8C3-161A-4A56-BEAC-8CE5584D4081}"/>
    <pc:docChg chg="undo custSel addSld modSld modMainMaster">
      <pc:chgData name="Alfred Asterjadhi" userId="39de57b9-85c0-4fd1-aaac-8ca2b6560ad0" providerId="ADAL" clId="{D37FF8C3-161A-4A56-BEAC-8CE5584D4081}" dt="2020-07-31T21:31:03.237" v="883" actId="13926"/>
      <pc:docMkLst>
        <pc:docMk/>
      </pc:docMkLst>
      <pc:sldChg chg="modSp">
        <pc:chgData name="Alfred Asterjadhi" userId="39de57b9-85c0-4fd1-aaac-8ca2b6560ad0" providerId="ADAL" clId="{D37FF8C3-161A-4A56-BEAC-8CE5584D4081}" dt="2020-07-30T14:20:29.543" v="451" actId="20577"/>
        <pc:sldMkLst>
          <pc:docMk/>
          <pc:sldMk cId="653728831" sldId="458"/>
        </pc:sldMkLst>
        <pc:spChg chg="mod">
          <ac:chgData name="Alfred Asterjadhi" userId="39de57b9-85c0-4fd1-aaac-8ca2b6560ad0" providerId="ADAL" clId="{D37FF8C3-161A-4A56-BEAC-8CE5584D4081}" dt="2020-07-30T14:20:29.543" v="451" actId="20577"/>
          <ac:spMkLst>
            <pc:docMk/>
            <pc:sldMk cId="653728831" sldId="458"/>
            <ac:spMk id="3" creationId="{A3593DF1-14C5-4A83-95AA-1E748196F08C}"/>
          </ac:spMkLst>
        </pc:spChg>
      </pc:sldChg>
      <pc:sldChg chg="addSp delSp modSp">
        <pc:chgData name="Alfred Asterjadhi" userId="39de57b9-85c0-4fd1-aaac-8ca2b6560ad0" providerId="ADAL" clId="{D37FF8C3-161A-4A56-BEAC-8CE5584D4081}" dt="2020-07-31T20:53:51.540" v="844" actId="20577"/>
        <pc:sldMkLst>
          <pc:docMk/>
          <pc:sldMk cId="2464059838" sldId="459"/>
        </pc:sldMkLst>
        <pc:spChg chg="mod">
          <ac:chgData name="Alfred Asterjadhi" userId="39de57b9-85c0-4fd1-aaac-8ca2b6560ad0" providerId="ADAL" clId="{D37FF8C3-161A-4A56-BEAC-8CE5584D4081}" dt="2020-07-31T20:53:51.540" v="844" actId="20577"/>
          <ac:spMkLst>
            <pc:docMk/>
            <pc:sldMk cId="2464059838" sldId="459"/>
            <ac:spMk id="3" creationId="{A3593DF1-14C5-4A83-95AA-1E748196F08C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7" creationId="{A534C527-D780-4B5F-BFED-525A454BEF90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8" creationId="{588A0FD7-A375-4AD1-9208-99206246F7B0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9" creationId="{236B15A8-930B-4896-8253-1BA5CC797816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10" creationId="{A6BCC4F3-614D-4ADC-95E4-43FED78F538B}"/>
          </ac:spMkLst>
        </pc:spChg>
        <pc:spChg chg="add del mod">
          <ac:chgData name="Alfred Asterjadhi" userId="39de57b9-85c0-4fd1-aaac-8ca2b6560ad0" providerId="ADAL" clId="{D37FF8C3-161A-4A56-BEAC-8CE5584D4081}" dt="2020-07-29T20:58:37.123" v="41"/>
          <ac:spMkLst>
            <pc:docMk/>
            <pc:sldMk cId="2464059838" sldId="459"/>
            <ac:spMk id="11" creationId="{0A4155CC-4DD7-4DD4-B62F-987AB67B27E3}"/>
          </ac:spMkLst>
        </pc:spChg>
      </pc:sldChg>
      <pc:sldChg chg="modSp">
        <pc:chgData name="Alfred Asterjadhi" userId="39de57b9-85c0-4fd1-aaac-8ca2b6560ad0" providerId="ADAL" clId="{D37FF8C3-161A-4A56-BEAC-8CE5584D4081}" dt="2020-07-30T14:16:36.543" v="361" actId="13926"/>
        <pc:sldMkLst>
          <pc:docMk/>
          <pc:sldMk cId="4099000755" sldId="460"/>
        </pc:sldMkLst>
        <pc:spChg chg="mod">
          <ac:chgData name="Alfred Asterjadhi" userId="39de57b9-85c0-4fd1-aaac-8ca2b6560ad0" providerId="ADAL" clId="{D37FF8C3-161A-4A56-BEAC-8CE5584D4081}" dt="2020-07-30T14:16:36.543" v="361" actId="13926"/>
          <ac:spMkLst>
            <pc:docMk/>
            <pc:sldMk cId="4099000755" sldId="460"/>
            <ac:spMk id="3" creationId="{2D0D6EA9-47E0-4332-ACAF-5FDF0662E482}"/>
          </ac:spMkLst>
        </pc:spChg>
      </pc:sldChg>
      <pc:sldChg chg="modSp add">
        <pc:chgData name="Alfred Asterjadhi" userId="39de57b9-85c0-4fd1-aaac-8ca2b6560ad0" providerId="ADAL" clId="{D37FF8C3-161A-4A56-BEAC-8CE5584D4081}" dt="2020-07-31T21:31:03.237" v="883" actId="13926"/>
        <pc:sldMkLst>
          <pc:docMk/>
          <pc:sldMk cId="2876925127" sldId="462"/>
        </pc:sldMkLst>
        <pc:spChg chg="mod">
          <ac:chgData name="Alfred Asterjadhi" userId="39de57b9-85c0-4fd1-aaac-8ca2b6560ad0" providerId="ADAL" clId="{D37FF8C3-161A-4A56-BEAC-8CE5584D4081}" dt="2020-07-30T14:32:22.270" v="518" actId="20577"/>
          <ac:spMkLst>
            <pc:docMk/>
            <pc:sldMk cId="2876925127" sldId="462"/>
            <ac:spMk id="2" creationId="{6C23FB6C-68B2-4649-828D-4505FA143965}"/>
          </ac:spMkLst>
        </pc:spChg>
        <pc:spChg chg="mod">
          <ac:chgData name="Alfred Asterjadhi" userId="39de57b9-85c0-4fd1-aaac-8ca2b6560ad0" providerId="ADAL" clId="{D37FF8C3-161A-4A56-BEAC-8CE5584D4081}" dt="2020-07-31T21:31:03.237" v="883" actId="13926"/>
          <ac:spMkLst>
            <pc:docMk/>
            <pc:sldMk cId="2876925127" sldId="462"/>
            <ac:spMk id="3" creationId="{D4C1C4EA-7F55-4FF4-89CC-C4D33A0EFE23}"/>
          </ac:spMkLst>
        </pc:spChg>
      </pc:sldChg>
      <pc:sldMasterChg chg="modSp">
        <pc:chgData name="Alfred Asterjadhi" userId="39de57b9-85c0-4fd1-aaac-8ca2b6560ad0" providerId="ADAL" clId="{D37FF8C3-161A-4A56-BEAC-8CE5584D4081}" dt="2020-07-29T20:52:14.275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37FF8C3-161A-4A56-BEAC-8CE5584D4081}" dt="2020-07-29T20:52:14.275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June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802.11-20/0841r15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408-06-00be-prioritized-edca-channel-access-over-latency-sensitive-links-in-mlo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75-06-00be-may-july-tgbe-teleconference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755-01-00be-non-str-ap-operation.ppt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87-06-00be-telephone-conference-meeting-minutes-february-and-march-2020.docx" TargetMode="External"/><Relationship Id="rId2" Type="http://schemas.openxmlformats.org/officeDocument/2006/relationships/hyperlink" Target="https://mentor.ieee.org/802.11/dcn/20/11-20-0228-01-00be-meeting-minutes-january-2020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570-04-00be-telephone-conference-meeting-minutes-april-2020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2020-07-19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BE90B-FA25-477B-BC19-DCC96803C97C}"/>
              </a:ext>
            </a:extLst>
          </p:cNvPr>
          <p:cNvSpPr/>
          <p:nvPr/>
        </p:nvSpPr>
        <p:spPr>
          <a:xfrm>
            <a:off x="4180706" y="3198168"/>
            <a:ext cx="7825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Joint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33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SP56, SP57, SP58, SP59, SP60, SP61, SP62, SP63, SP64, SP65, SP66, SP67, SP68, SP69, SP70, SP71, SP72, SP73, SP74, SP75, SP76, SP77, SP78, </a:t>
            </a:r>
            <a:r>
              <a:rPr lang="en-US" sz="1600" strike="sngStrike" dirty="0">
                <a:solidFill>
                  <a:srgbClr val="FF0000"/>
                </a:solidFill>
              </a:rPr>
              <a:t>SP79,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chemeClr val="tx2"/>
                </a:solidFill>
              </a:rPr>
              <a:t>SP80, SP81, SP82, SP83, SP84, SP85, SP86, SP87, SP88, SP89, SP90, SP91, SP92, SP93, SP94, SP95, SP96, SP97, SP98, SP99, SP100, SP101, SP102.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Rojan Chitrakar</a:t>
            </a:r>
          </a:p>
          <a:p>
            <a:r>
              <a:rPr lang="en-US" sz="1800" dirty="0"/>
              <a:t>Discussion: No discussion. 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21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B9A4-B628-4782-9F35-DE5509995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3D4A9-5AA4-4BA9-8F4D-FC8E21900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to the TGbe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TGbe supports the below pilot indices for 26/52/106/242/484RU in 80/160/320MHz PPDU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80MHz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40MHz]-256, [Pilot indices in 40MHz]+256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160MHz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80MHz]-512, [Pilot indices in 80MHz]</a:t>
            </a:r>
            <a:r>
              <a:rPr lang="en-US" sz="1200" b="1" dirty="0">
                <a:solidFill>
                  <a:srgbClr val="FF0000"/>
                </a:solidFill>
              </a:rPr>
              <a:t>+</a:t>
            </a:r>
            <a:r>
              <a:rPr lang="en-US" sz="1200" dirty="0"/>
              <a:t>512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In a OFDMA/non-OFDMA with puncturing 320MHz EHT PPDU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[Pilot indices in 160MHz]-1024, [Pilot indices in 160MHz]+1024</a:t>
            </a:r>
          </a:p>
          <a:p>
            <a:pPr marL="0" indent="0"/>
            <a:r>
              <a:rPr lang="en-US" sz="1400" dirty="0"/>
              <a:t>Move: Bin Tian			Second: Edward Au</a:t>
            </a:r>
          </a:p>
          <a:p>
            <a:r>
              <a:rPr lang="en-US" sz="1400" dirty="0"/>
              <a:t>Discussion: No discussion. 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  <a:endParaRPr lang="en-US" sz="1800" dirty="0">
              <a:highlight>
                <a:srgbClr val="00FF00"/>
              </a:highlight>
            </a:endParaRP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/>
              <a:t>Note: This motion contains an </a:t>
            </a:r>
            <a:r>
              <a:rPr lang="en-US" sz="1400" dirty="0">
                <a:solidFill>
                  <a:srgbClr val="FF0000"/>
                </a:solidFill>
              </a:rPr>
              <a:t>amendment </a:t>
            </a:r>
            <a:r>
              <a:rPr lang="en-US" sz="1400" dirty="0"/>
              <a:t>to the text from SP #79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100" dirty="0"/>
              <a:t>[20/0838r3 (Pilot subcarriers for new tone plan, </a:t>
            </a:r>
            <a:r>
              <a:rPr lang="en-US" sz="1100" dirty="0" err="1"/>
              <a:t>Jinyoung</a:t>
            </a:r>
            <a:r>
              <a:rPr lang="en-US" sz="1100" dirty="0"/>
              <a:t> Chun, LGE), SP#2, Y/N/A: 35/0/2]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DA6212-6779-4EB1-92B5-B15FD61555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A1861-E205-47F7-BD82-87EBE3181E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6A4BC8-3976-494F-A19A-FC777F34B01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9297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CC256-D019-4B84-A68F-1D850DC7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DA093-F0BF-48B9-9093-03559CE2EF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 marL="0" indent="0"/>
            <a:r>
              <a:rPr lang="en-US" sz="1400" dirty="0"/>
              <a:t>Move to support a staged feature development to support latency sensitive applications as following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1: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basic framework under multi-link operation framework that includes link management and QoS provisioning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optimization/design for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Release 2: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Extend to support multi-BSS coordination for low latency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Any additional features (including additional channel access improvements)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Channel access improvement for low latency implies more predictable channel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R1 can include any other essential components to make the framework functional.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Whether to introduce different mechanisms for different classes of low-latency applications is TBD</a:t>
            </a:r>
          </a:p>
          <a:p>
            <a:pPr marL="0" indent="0"/>
            <a:r>
              <a:rPr lang="en-US" sz="1400" dirty="0"/>
              <a:t>Move: Chunyu Hu		Second: Matthew Fischer</a:t>
            </a:r>
          </a:p>
          <a:p>
            <a:r>
              <a:rPr lang="en-US" sz="1400" dirty="0"/>
              <a:t>Discussion: Yes.</a:t>
            </a:r>
          </a:p>
          <a:p>
            <a:r>
              <a:rPr lang="en-US" sz="1400" dirty="0"/>
              <a:t>Preliminary Result: Motion Fails (50Y, 37N, 32A)</a:t>
            </a:r>
            <a:endParaRPr lang="en-US" sz="1200" dirty="0"/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FF0000"/>
                </a:highlight>
              </a:rPr>
              <a:t>Motion Fails (45Y, 34N, 30A)</a:t>
            </a:r>
          </a:p>
          <a:p>
            <a:r>
              <a:rPr lang="en-US" sz="1200" b="0" i="1" dirty="0">
                <a:solidFill>
                  <a:schemeClr val="tx1"/>
                </a:solidFill>
              </a:rPr>
              <a:t>Ref: </a:t>
            </a:r>
            <a:r>
              <a:rPr lang="en-US" sz="1200" b="0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https://mentor.ieee.org/802.11/dcn/20/11-20-0408-06-00be-prioritized-edca-channel-access-over-latency-sensitive-links-in-mlo.pptx</a:t>
            </a:r>
            <a:r>
              <a:rPr lang="en-US" sz="1200" b="0" i="1" dirty="0">
                <a:solidFill>
                  <a:schemeClr val="tx1"/>
                </a:solidFill>
              </a:rPr>
              <a:t> [SP result: 61Y, 8N, 17A]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16007-CEBF-4317-A858-7D8F4308A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F1958-1C2D-45B1-8340-995209712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C3A316-7085-4204-A5A0-B7A8A7677D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940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254E7-74EA-4FC7-AC8F-6ECD9292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3C902-356A-452B-BC8A-4ADA9A61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amend the TGbe SFD in the respective figures as proposed in slides 3, 4, and 5, and in the respective paragraphs as proposed in slides 6, 7, and 8 of document 11-20/955r1?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Move: Bin Tian		Second: Wook Bong Lee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2000" dirty="0"/>
          </a:p>
          <a:p>
            <a:r>
              <a:rPr lang="en-US" sz="1800" b="0" dirty="0"/>
              <a:t>Note: Fixes some conflicts between motioned texts in the TGbe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ABC6FD-E279-40EC-92C6-529C4BAAAF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3EBD8-7C50-4189-9587-BCDC0E10C7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12B08-1AA8-4074-9FAC-73607D858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562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</a:t>
            </a:r>
            <a:r>
              <a:rPr lang="en-US" dirty="0" err="1"/>
              <a:t>JuLY</a:t>
            </a:r>
            <a:r>
              <a:rPr lang="en-US" dirty="0"/>
              <a:t> 30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1382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May-July: </a:t>
            </a:r>
            <a:r>
              <a:rPr lang="en-US" sz="1600" dirty="0">
                <a:hlinkClick r:id="rId2"/>
              </a:rPr>
              <a:t>https://mentor.ieee.org/802.11/dcn/20/11-20-0775-06-00be-may-july-tgbe-teleconference-minutes.docx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Move: Dennis Sundman				Second: Edward Au</a:t>
            </a:r>
          </a:p>
          <a:p>
            <a:r>
              <a:rPr lang="en-US" sz="2000" dirty="0"/>
              <a:t>Discussion: No discussion.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with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000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SFD,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44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2"/>
                </a:solidFill>
              </a:rPr>
              <a:t>SP103, SP104, SP105, SP106, SP107, SP108, SP109, SP110, SP111, SP113, SP114, SP115, SP116, SP117, SP118, SP119, SP120, SP121, SP122, SP123, SP124, SP125, SP126, SP127, SP128, SP129, SP130.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Edward Au		Second: Stephen (</a:t>
            </a:r>
            <a:r>
              <a:rPr lang="en-US" sz="1800" dirty="0" err="1"/>
              <a:t>Kiwin</a:t>
            </a:r>
            <a:r>
              <a:rPr lang="en-US" sz="1800" dirty="0"/>
              <a:t>) Palm</a:t>
            </a:r>
          </a:p>
          <a:p>
            <a:r>
              <a:rPr lang="en-US" sz="1800" dirty="0"/>
              <a:t>Discussion: No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72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to the 11be SFD the following text: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11be agrees to define mechanisms to support the operation of a Non-STR AP MLD in R1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 mechanisms are limited to instantiate a Non-STR Non-AP MLD as a Soft AP that could utilize all its links. The exact language to govern such scope is TBD. </a:t>
            </a:r>
          </a:p>
          <a:p>
            <a:pPr lvl="1"/>
            <a:endParaRPr lang="en-US" sz="1400" dirty="0"/>
          </a:p>
          <a:p>
            <a:r>
              <a:rPr lang="en-US" sz="1600" dirty="0"/>
              <a:t>Move: Jinjing Jiang			Second: Kaiying Lu</a:t>
            </a:r>
          </a:p>
          <a:p>
            <a:r>
              <a:rPr lang="en-US" sz="1600" dirty="0"/>
              <a:t>Discussion: Yes, discussion.</a:t>
            </a:r>
          </a:p>
          <a:p>
            <a:r>
              <a:rPr lang="en-US" sz="1600" dirty="0"/>
              <a:t>Preliminary Result: 85Y, 32N, 24A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FF0000"/>
                </a:highlight>
              </a:rPr>
              <a:t>83Y, 31N, 22A (Fails).</a:t>
            </a:r>
          </a:p>
          <a:p>
            <a:endParaRPr lang="en-US" sz="1600" dirty="0"/>
          </a:p>
          <a:p>
            <a:r>
              <a:rPr lang="en-US" sz="1200" b="0" i="1" dirty="0"/>
              <a:t>Note: This is candidate SFD text highlighted in </a:t>
            </a:r>
            <a:r>
              <a:rPr lang="en-US" sz="1200" b="0" i="1" dirty="0">
                <a:highlight>
                  <a:srgbClr val="FFFF00"/>
                </a:highlight>
              </a:rPr>
              <a:t>yellow</a:t>
            </a:r>
            <a:r>
              <a:rPr lang="en-US" sz="1200" b="0" i="1" dirty="0"/>
              <a:t> that has received a request for further discussion and is identified by tag #SP112. The straw poll result is: 70Y, 17N, 38A, and the link to the presentation is: </a:t>
            </a:r>
            <a:r>
              <a:rPr lang="en-US" sz="1200" b="0" i="1" dirty="0">
                <a:hlinkClick r:id="rId2"/>
              </a:rPr>
              <a:t>https://mentor.ieee.org/802.11/dcn/20/11-20-0755-01-00be-non-str-ap-operation.pptx</a:t>
            </a:r>
            <a:endParaRPr lang="en-US" sz="1200" b="0" i="1" dirty="0"/>
          </a:p>
          <a:p>
            <a:r>
              <a:rPr lang="en-US" sz="1200" b="0" i="1" dirty="0"/>
              <a:t>Motion 120 is based on an amendment as per Motion 121.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4059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FB6C-68B2-4649-828D-4505FA143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1C4EA-7F55-4FF4-89CC-C4D33A0E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amend Motion 120 by deleting the following term “Note:”</a:t>
            </a:r>
          </a:p>
          <a:p>
            <a:endParaRPr lang="en-US" dirty="0"/>
          </a:p>
          <a:p>
            <a:r>
              <a:rPr lang="en-US" dirty="0"/>
              <a:t>Move: Zhou Lan			Second: Yong Liu</a:t>
            </a:r>
          </a:p>
          <a:p>
            <a:r>
              <a:rPr lang="en-US" dirty="0"/>
              <a:t>Discussion: No discussion.</a:t>
            </a:r>
          </a:p>
          <a:p>
            <a:r>
              <a:rPr lang="en-US" dirty="0"/>
              <a:t>Preliminary Results: 98Y, 15N, 24A</a:t>
            </a:r>
          </a:p>
          <a:p>
            <a:r>
              <a:rPr lang="en-US" dirty="0"/>
              <a:t>Results: </a:t>
            </a:r>
            <a:r>
              <a:rPr lang="en-US" dirty="0">
                <a:highlight>
                  <a:srgbClr val="00FF00"/>
                </a:highlight>
              </a:rPr>
              <a:t>95Y, 15N, 23A (Passes)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8CA20-BF62-4879-9C65-443CFC2726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C9EBB-7FC4-48BF-B312-FDDAEE49A3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6CD5BF-39EA-4BC4-BE39-16829400B3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2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June 11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081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1BD08-B15F-4BB1-8E9E-C68F723A6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6EA9-47E0-4332-ACAF-5FDF0662E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approve TGbe minutes of meetings and teleconferences from November 2019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January F2F meeting: </a:t>
            </a:r>
            <a:r>
              <a:rPr lang="en-US" sz="1600" dirty="0">
                <a:hlinkClick r:id="rId2"/>
              </a:rPr>
              <a:t>https://mentor.ieee.org/802.11/dcn/20/11-20-0228-01-00be-meeting-minutes-january-2020.docx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Feb-March: </a:t>
            </a:r>
            <a:r>
              <a:rPr lang="en-US" sz="1600" dirty="0">
                <a:hlinkClick r:id="rId3"/>
              </a:rPr>
              <a:t>https://mentor.ieee.org/802.11/dcn/20/11-20-0287-06-00be-telephone-conference-meeting-minutes-february-and-march-2020.docx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Teleconferences April: </a:t>
            </a:r>
            <a:r>
              <a:rPr lang="en-US" sz="1600" dirty="0">
                <a:hlinkClick r:id="rId4"/>
              </a:rPr>
              <a:t>https://mentor.ieee.org/802.11/dcn/20/11-20-0570-04-00be-telephone-conference-meeting-minutes-april-2020.docx</a:t>
            </a:r>
            <a:endParaRPr lang="en-US" sz="1600" dirty="0"/>
          </a:p>
          <a:p>
            <a:endParaRPr lang="en-US" sz="1600" dirty="0"/>
          </a:p>
          <a:p>
            <a:r>
              <a:rPr lang="en-US" sz="2000" dirty="0"/>
              <a:t>Move: Edward Au					Second: Subir Das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  <a:r>
              <a:rPr lang="en-US" sz="2000" dirty="0">
                <a:highlight>
                  <a:srgbClr val="00FF00"/>
                </a:highlight>
              </a:rPr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51C53-C16F-44B1-8D21-D322F730DB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C1F42-492E-4B90-B16A-A948ABE743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35B9ECC-A5EB-43E2-9189-109F365D91D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016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SP0611-01, SP0611-02, SP0611-03, SP0611-04, SP0611-05, SP0611-06, SP0611-07, SP0611-08, SP0611-09, SP0611-10, SP0611-11, SP0611-12, SP0611-13, SP0611-14, SP0611-15, SP0611-16, SP0611-17, SP0611-18, SP0611-19, SP0611-20, SP0611-21, SP0611-22, SP0611-23, SP0611-24, SP0611-25, SP0611-26, SP0611-27, SP0611-28, SP0611-29, SP0611-30, SP0611-31, SP0611-32, SP0611-33, SP0611-34, SP0611-35, SP0611-36</a:t>
            </a:r>
          </a:p>
          <a:p>
            <a:pPr marL="0" indent="0"/>
            <a:r>
              <a:rPr lang="en-US" sz="1800" dirty="0"/>
              <a:t>Move: Bin Tian						Second: Edward Au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00FF00"/>
                </a:highlight>
              </a:rPr>
              <a:t>green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39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SP1, SP2, SP3, SP4, </a:t>
            </a:r>
            <a:r>
              <a:rPr lang="en-US" sz="1600" strike="sngStrike" dirty="0">
                <a:solidFill>
                  <a:srgbClr val="FF0000"/>
                </a:solidFill>
              </a:rPr>
              <a:t>SP5,</a:t>
            </a:r>
            <a:r>
              <a:rPr lang="en-US" sz="1600" dirty="0"/>
              <a:t> SP6, SP7, SP8, SP9, SP10, SP11, SP12, SP13, SP14, SP15, SP16, SP17, SP18, SP19, SP20, SP21, SP22, SP23, SP24, SP25, SP26, SP27, </a:t>
            </a:r>
            <a:r>
              <a:rPr lang="en-US" sz="1600" strike="sngStrike" dirty="0">
                <a:solidFill>
                  <a:srgbClr val="FF0000"/>
                </a:solidFill>
              </a:rPr>
              <a:t>SP28</a:t>
            </a:r>
            <a:r>
              <a:rPr lang="en-US" sz="1600" dirty="0"/>
              <a:t>, SP29, SP30, SP31, SP32, SP33, SP34, SP35, SP36, SP37, SP38, SP39, SP40, SP41, SP42, SP43, SP44, SP45, SP46, SP47, SP48, SP49, SP50, SP51, SP52, SP53, SP54, SP55</a:t>
            </a:r>
          </a:p>
          <a:p>
            <a:pPr marL="0" indent="0"/>
            <a:r>
              <a:rPr lang="en-US" sz="1800" dirty="0"/>
              <a:t>Move: Laurent Cariou			Second: Bin Tian</a:t>
            </a:r>
          </a:p>
          <a:p>
            <a:r>
              <a:rPr lang="en-US" sz="1800" dirty="0"/>
              <a:t>Discussion: Clarificatory discussion.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by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dirty="0"/>
              <a:t>that </a:t>
            </a:r>
            <a:r>
              <a:rPr lang="en-US" sz="1800" u="sng" dirty="0"/>
              <a:t>have not received</a:t>
            </a:r>
            <a:r>
              <a:rPr lang="en-US" sz="1800" dirty="0"/>
              <a:t> a request for further discussion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39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SP28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Wook Bong Lee 		Second: Bin Tian</a:t>
            </a:r>
          </a:p>
          <a:p>
            <a:r>
              <a:rPr lang="en-US" sz="1800" dirty="0"/>
              <a:t>Discussion: Yes, discussion.</a:t>
            </a:r>
          </a:p>
          <a:p>
            <a:r>
              <a:rPr lang="en-US" sz="1800" dirty="0"/>
              <a:t>Preliminary Result: Motion Passes (69Y, 20N, 38A)</a:t>
            </a:r>
          </a:p>
          <a:p>
            <a:pPr marL="0" indent="0"/>
            <a:r>
              <a:rPr lang="en-US" sz="1800" dirty="0"/>
              <a:t>Amended Result*: </a:t>
            </a:r>
            <a:r>
              <a:rPr lang="en-US" sz="1800" dirty="0">
                <a:highlight>
                  <a:srgbClr val="00FF00"/>
                </a:highlight>
              </a:rPr>
              <a:t>Motion Passes (66Y, 19N, 35A)</a:t>
            </a:r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7 votes of non-voting members.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4401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FAC2B-F54D-4500-9A76-053BF8F9C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93DF1-14C5-4A83-95AA-1E748196F0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 </a:t>
            </a:r>
            <a:r>
              <a:rPr lang="en-US" sz="1800" dirty="0"/>
              <a:t>Move to add to the 11be SFD candidate specification text in 11-20/566r</a:t>
            </a:r>
            <a:r>
              <a:rPr lang="en-US" sz="1800" dirty="0">
                <a:solidFill>
                  <a:srgbClr val="FF0000"/>
                </a:solidFill>
              </a:rPr>
              <a:t>28</a:t>
            </a:r>
            <a:r>
              <a:rPr lang="en-US" sz="1800" dirty="0"/>
              <a:t> that is identified with the following tags: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SP5</a:t>
            </a:r>
          </a:p>
          <a:p>
            <a:pPr marL="0" indent="0"/>
            <a:r>
              <a:rPr lang="en-US" sz="1800" dirty="0"/>
              <a:t>Move: Abhishek Patil			Second: George Cherian</a:t>
            </a:r>
          </a:p>
          <a:p>
            <a:r>
              <a:rPr lang="en-US" sz="1800" dirty="0"/>
              <a:t>Discussion: No further discussion.</a:t>
            </a:r>
          </a:p>
          <a:p>
            <a:r>
              <a:rPr lang="en-US" sz="1800" dirty="0"/>
              <a:t>Preliminary Result: Motion Passes (71Y, 23N, 27A)</a:t>
            </a:r>
          </a:p>
          <a:p>
            <a:r>
              <a:rPr lang="en-US" sz="1800" dirty="0"/>
              <a:t>Result*: </a:t>
            </a:r>
            <a:r>
              <a:rPr lang="en-US" sz="1800" dirty="0">
                <a:highlight>
                  <a:srgbClr val="00FF00"/>
                </a:highlight>
              </a:rPr>
              <a:t>Motion Passes (70Y, 21N, 25A)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Note: These are all candidate SFD texts highlighted in </a:t>
            </a:r>
            <a:r>
              <a:rPr lang="en-US" sz="1800" dirty="0">
                <a:highlight>
                  <a:srgbClr val="FFFF00"/>
                </a:highlight>
              </a:rPr>
              <a:t>yellow </a:t>
            </a:r>
            <a:r>
              <a:rPr lang="en-US" sz="1800" u="sng" dirty="0"/>
              <a:t>that have received</a:t>
            </a:r>
            <a:r>
              <a:rPr lang="en-US" sz="1800" dirty="0"/>
              <a:t> a request for further discussion</a:t>
            </a:r>
          </a:p>
          <a:p>
            <a:pPr marL="0" indent="0"/>
            <a:r>
              <a:rPr lang="en-US" sz="1800" dirty="0"/>
              <a:t>* Amended result accounts for removal of 5 votes of non-voting members.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9A3B2D-760F-4C75-85E8-28ABFE1039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D5A7-BE0B-4456-AB6D-6F7EF785E0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28D7720-9D01-4F89-BBDC-6195DD79104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5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B51F6D6-2CEE-4F48-BF77-DB5BCE125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July 09</a:t>
            </a:r>
            <a:r>
              <a:rPr lang="en-US" baseline="30000" dirty="0"/>
              <a:t>th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B55A7AA-A01C-45C6-9389-725CC78B92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4B1BC-6715-4E2C-BCE6-6BB4EC54A08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0AD64-4E06-43BD-94DF-45E8E99026B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0F1DC0-26E2-407D-83D5-69A6D8576E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8232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60735</TotalTime>
  <Words>1841</Words>
  <Application>Microsoft Office PowerPoint</Application>
  <PresentationFormat>On-screen Show (4:3)</PresentationFormat>
  <Paragraphs>209</Paragraphs>
  <Slides>18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June 11th</vt:lpstr>
      <vt:lpstr>Approve TG Minutes</vt:lpstr>
      <vt:lpstr>Motion 111</vt:lpstr>
      <vt:lpstr>Motion 112</vt:lpstr>
      <vt:lpstr>Motion 113</vt:lpstr>
      <vt:lpstr>Motion 114</vt:lpstr>
      <vt:lpstr>Motions on July 09th</vt:lpstr>
      <vt:lpstr>Motion 115</vt:lpstr>
      <vt:lpstr>Motion 116</vt:lpstr>
      <vt:lpstr>Motion 117</vt:lpstr>
      <vt:lpstr>Motion 118</vt:lpstr>
      <vt:lpstr>Motions on JuLY 30th</vt:lpstr>
      <vt:lpstr>Approve TG Minutes</vt:lpstr>
      <vt:lpstr>Motion 119</vt:lpstr>
      <vt:lpstr>Motion 120</vt:lpstr>
      <vt:lpstr>Motion 121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1336</cp:revision>
  <cp:lastPrinted>1601-01-01T00:00:00Z</cp:lastPrinted>
  <dcterms:created xsi:type="dcterms:W3CDTF">2017-01-26T15:28:16Z</dcterms:created>
  <dcterms:modified xsi:type="dcterms:W3CDTF">2020-08-03T15:44:17Z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