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49" r:id="rId14"/>
    <p:sldId id="454" r:id="rId15"/>
    <p:sldId id="455" r:id="rId16"/>
    <p:sldId id="456" r:id="rId17"/>
    <p:sldId id="457" r:id="rId18"/>
    <p:sldId id="460" r:id="rId19"/>
    <p:sldId id="458" r:id="rId20"/>
    <p:sldId id="459" r:id="rId21"/>
    <p:sldId id="448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7CE9AC-A3C7-46C9-8865-D5D8CEF968C2}" v="10" dt="2020-07-20T19:06:17.9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F768AC7B-4000-4E76-8C0D-396AA940228D}"/>
    <pc:docChg chg="modMainMaster">
      <pc:chgData name="Alfred Asterjadhi" userId="39de57b9-85c0-4fd1-aaac-8ca2b6560ad0" providerId="ADAL" clId="{F768AC7B-4000-4E76-8C0D-396AA940228D}" dt="2020-07-13T19:30:02.928" v="4" actId="20577"/>
      <pc:docMkLst>
        <pc:docMk/>
      </pc:docMkLst>
      <pc:sldMasterChg chg="modSp">
        <pc:chgData name="Alfred Asterjadhi" userId="39de57b9-85c0-4fd1-aaac-8ca2b6560ad0" providerId="ADAL" clId="{F768AC7B-4000-4E76-8C0D-396AA940228D}" dt="2020-07-13T19:30:02.928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768AC7B-4000-4E76-8C0D-396AA940228D}" dt="2020-07-13T19:30:02.928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345884F-D915-4F34-A4B0-FD4C156F6429}"/>
    <pc:docChg chg="undo addSld modSld">
      <pc:chgData name="Alfred Asterjadhi" userId="39de57b9-85c0-4fd1-aaac-8ca2b6560ad0" providerId="ADAL" clId="{0345884F-D915-4F34-A4B0-FD4C156F6429}" dt="2020-07-19T16:17:30.527" v="79" actId="20577"/>
      <pc:docMkLst>
        <pc:docMk/>
      </pc:docMkLst>
      <pc:sldChg chg="modSp">
        <pc:chgData name="Alfred Asterjadhi" userId="39de57b9-85c0-4fd1-aaac-8ca2b6560ad0" providerId="ADAL" clId="{0345884F-D915-4F34-A4B0-FD4C156F6429}" dt="2020-07-19T16:17:30.527" v="79" actId="20577"/>
        <pc:sldMkLst>
          <pc:docMk/>
          <pc:sldMk cId="2464059838" sldId="459"/>
        </pc:sldMkLst>
        <pc:spChg chg="mod">
          <ac:chgData name="Alfred Asterjadhi" userId="39de57b9-85c0-4fd1-aaac-8ca2b6560ad0" providerId="ADAL" clId="{0345884F-D915-4F34-A4B0-FD4C156F6429}" dt="2020-07-19T16:17:30.527" v="79" actId="20577"/>
          <ac:spMkLst>
            <pc:docMk/>
            <pc:sldMk cId="2464059838" sldId="459"/>
            <ac:spMk id="2" creationId="{ECFFAC2B-F54D-4500-9A76-053BF8F9C0D4}"/>
          </ac:spMkLst>
        </pc:spChg>
      </pc:sldChg>
      <pc:sldChg chg="modSp add">
        <pc:chgData name="Alfred Asterjadhi" userId="39de57b9-85c0-4fd1-aaac-8ca2b6560ad0" providerId="ADAL" clId="{0345884F-D915-4F34-A4B0-FD4C156F6429}" dt="2020-07-17T20:40:33.285" v="72" actId="20577"/>
        <pc:sldMkLst>
          <pc:docMk/>
          <pc:sldMk cId="4099000755" sldId="460"/>
        </pc:sldMkLst>
        <pc:spChg chg="mod">
          <ac:chgData name="Alfred Asterjadhi" userId="39de57b9-85c0-4fd1-aaac-8ca2b6560ad0" providerId="ADAL" clId="{0345884F-D915-4F34-A4B0-FD4C156F6429}" dt="2020-07-17T20:40:33.285" v="72" actId="20577"/>
          <ac:spMkLst>
            <pc:docMk/>
            <pc:sldMk cId="4099000755" sldId="460"/>
            <ac:spMk id="3" creationId="{2D0D6EA9-47E0-4332-ACAF-5FDF0662E482}"/>
          </ac:spMkLst>
        </pc:spChg>
      </pc:sldChg>
    </pc:docChg>
  </pc:docChgLst>
  <pc:docChgLst>
    <pc:chgData name="Alfred Asterjadhi" userId="39de57b9-85c0-4fd1-aaac-8ca2b6560ad0" providerId="ADAL" clId="{1A7CE9AC-A3C7-46C9-8865-D5D8CEF968C2}"/>
    <pc:docChg chg="modSld modMainMaster">
      <pc:chgData name="Alfred Asterjadhi" userId="39de57b9-85c0-4fd1-aaac-8ca2b6560ad0" providerId="ADAL" clId="{1A7CE9AC-A3C7-46C9-8865-D5D8CEF968C2}" dt="2020-07-20T20:22:13.127" v="73" actId="20577"/>
      <pc:docMkLst>
        <pc:docMk/>
      </pc:docMkLst>
      <pc:sldChg chg="modSp">
        <pc:chgData name="Alfred Asterjadhi" userId="39de57b9-85c0-4fd1-aaac-8ca2b6560ad0" providerId="ADAL" clId="{1A7CE9AC-A3C7-46C9-8865-D5D8CEF968C2}" dt="2020-07-20T20:22:13.127" v="73" actId="20577"/>
        <pc:sldMkLst>
          <pc:docMk/>
          <pc:sldMk cId="0" sldId="256"/>
        </pc:sldMkLst>
        <pc:spChg chg="mod">
          <ac:chgData name="Alfred Asterjadhi" userId="39de57b9-85c0-4fd1-aaac-8ca2b6560ad0" providerId="ADAL" clId="{1A7CE9AC-A3C7-46C9-8865-D5D8CEF968C2}" dt="2020-07-20T20:22:13.127" v="7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1A7CE9AC-A3C7-46C9-8865-D5D8CEF968C2}" dt="2020-07-20T19:07:04.835" v="67" actId="20577"/>
        <pc:sldMkLst>
          <pc:docMk/>
          <pc:sldMk cId="653728831" sldId="458"/>
        </pc:sldMkLst>
        <pc:spChg chg="mod">
          <ac:chgData name="Alfred Asterjadhi" userId="39de57b9-85c0-4fd1-aaac-8ca2b6560ad0" providerId="ADAL" clId="{1A7CE9AC-A3C7-46C9-8865-D5D8CEF968C2}" dt="2020-07-20T19:07:04.835" v="67" actId="20577"/>
          <ac:spMkLst>
            <pc:docMk/>
            <pc:sldMk cId="653728831" sldId="45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1A7CE9AC-A3C7-46C9-8865-D5D8CEF968C2}" dt="2020-07-20T19:08:08.873" v="68" actId="20577"/>
        <pc:sldMkLst>
          <pc:docMk/>
          <pc:sldMk cId="2464059838" sldId="459"/>
        </pc:sldMkLst>
        <pc:spChg chg="mod">
          <ac:chgData name="Alfred Asterjadhi" userId="39de57b9-85c0-4fd1-aaac-8ca2b6560ad0" providerId="ADAL" clId="{1A7CE9AC-A3C7-46C9-8865-D5D8CEF968C2}" dt="2020-07-20T19:08:08.873" v="68" actId="20577"/>
          <ac:spMkLst>
            <pc:docMk/>
            <pc:sldMk cId="2464059838" sldId="459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1A7CE9AC-A3C7-46C9-8865-D5D8CEF968C2}" dt="2020-07-20T19:05:25.466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A7CE9AC-A3C7-46C9-8865-D5D8CEF968C2}" dt="2020-07-20T19:05:25.466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2D63006-EE6C-4B25-B97B-943194B148FA}"/>
    <pc:docChg chg="custSel addSld modSld modMainMaster">
      <pc:chgData name="Alfred Asterjadhi" userId="39de57b9-85c0-4fd1-aaac-8ca2b6560ad0" providerId="ADAL" clId="{E2D63006-EE6C-4B25-B97B-943194B148FA}" dt="2020-06-26T19:57:20.299" v="134" actId="113"/>
      <pc:docMkLst>
        <pc:docMk/>
      </pc:docMkLst>
      <pc:sldChg chg="addSp delSp modSp add">
        <pc:chgData name="Alfred Asterjadhi" userId="39de57b9-85c0-4fd1-aaac-8ca2b6560ad0" providerId="ADAL" clId="{E2D63006-EE6C-4B25-B97B-943194B148FA}" dt="2020-06-26T19:57:20.299" v="134" actId="113"/>
        <pc:sldMkLst>
          <pc:docMk/>
          <pc:sldMk cId="1215620430" sldId="456"/>
        </pc:sldMkLst>
        <pc:spChg chg="mod">
          <ac:chgData name="Alfred Asterjadhi" userId="39de57b9-85c0-4fd1-aaac-8ca2b6560ad0" providerId="ADAL" clId="{E2D63006-EE6C-4B25-B97B-943194B148FA}" dt="2020-06-26T19:53:34.687" v="12" actId="20577"/>
          <ac:spMkLst>
            <pc:docMk/>
            <pc:sldMk cId="1215620430" sldId="456"/>
            <ac:spMk id="2" creationId="{C82254E7-74EA-4FC7-AC8F-6ECD92929F2B}"/>
          </ac:spMkLst>
        </pc:spChg>
        <pc:spChg chg="mod">
          <ac:chgData name="Alfred Asterjadhi" userId="39de57b9-85c0-4fd1-aaac-8ca2b6560ad0" providerId="ADAL" clId="{E2D63006-EE6C-4B25-B97B-943194B148FA}" dt="2020-06-26T19:57:20.299" v="134" actId="113"/>
          <ac:spMkLst>
            <pc:docMk/>
            <pc:sldMk cId="1215620430" sldId="456"/>
            <ac:spMk id="3" creationId="{2263C902-356A-452B-BC8A-4ADA9A61E89F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7" creationId="{052874C8-107D-42AD-A863-3D870F5783BB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8" creationId="{AFC84CD6-B7AC-4251-8934-4228816982C8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9" creationId="{4301A6D2-D97D-48E4-AE20-60188AA1A30E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10" creationId="{6685FE03-1C40-451B-9FA1-7830926E5F88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11" creationId="{49C3F237-BB7E-4E80-9569-A66B2ECDFB0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2" creationId="{FBA59866-63D8-477E-9A16-C7FF1ABA844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3" creationId="{834BC6DD-B8A9-49CD-8848-2764BD556F56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4" creationId="{90FDB9FB-E1C0-49A2-BECA-D4ADC1CBE01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5" creationId="{9CC4D74A-6A2D-4D19-8F77-3CFFE4EC130A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6" creationId="{B02056D7-D3F5-4100-92DF-D7592B0E60B3}"/>
          </ac:spMkLst>
        </pc:spChg>
      </pc:sldChg>
      <pc:sldMasterChg chg="modSp">
        <pc:chgData name="Alfred Asterjadhi" userId="39de57b9-85c0-4fd1-aaac-8ca2b6560ad0" providerId="ADAL" clId="{E2D63006-EE6C-4B25-B97B-943194B148FA}" dt="2020-06-26T19:56:35.207" v="5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2D63006-EE6C-4B25-B97B-943194B148FA}" dt="2020-06-26T19:56:35.207" v="5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CBB6DB-0EA8-44C6-A8B9-8269C9DB10C6}"/>
    <pc:docChg chg="modSld">
      <pc:chgData name="Alfred Asterjadhi" userId="39de57b9-85c0-4fd1-aaac-8ca2b6560ad0" providerId="ADAL" clId="{6ACBB6DB-0EA8-44C6-A8B9-8269C9DB10C6}" dt="2020-07-13T19:27:45.440" v="528" actId="20577"/>
      <pc:docMkLst>
        <pc:docMk/>
      </pc:docMkLst>
      <pc:sldChg chg="modSp">
        <pc:chgData name="Alfred Asterjadhi" userId="39de57b9-85c0-4fd1-aaac-8ca2b6560ad0" providerId="ADAL" clId="{6ACBB6DB-0EA8-44C6-A8B9-8269C9DB10C6}" dt="2020-07-12T05:37:57.041" v="389" actId="13926"/>
        <pc:sldMkLst>
          <pc:docMk/>
          <pc:sldMk cId="2392172547" sldId="449"/>
        </pc:sldMkLst>
        <pc:spChg chg="mod">
          <ac:chgData name="Alfred Asterjadhi" userId="39de57b9-85c0-4fd1-aaac-8ca2b6560ad0" providerId="ADAL" clId="{6ACBB6DB-0EA8-44C6-A8B9-8269C9DB10C6}" dt="2020-07-12T05:37:57.041" v="389" actId="13926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ACBB6DB-0EA8-44C6-A8B9-8269C9DB10C6}" dt="2020-07-12T05:38:04.464" v="390" actId="13926"/>
        <pc:sldMkLst>
          <pc:docMk/>
          <pc:sldMk cId="2867929704" sldId="454"/>
        </pc:sldMkLst>
        <pc:spChg chg="mod">
          <ac:chgData name="Alfred Asterjadhi" userId="39de57b9-85c0-4fd1-aaac-8ca2b6560ad0" providerId="ADAL" clId="{6ACBB6DB-0EA8-44C6-A8B9-8269C9DB10C6}" dt="2020-07-12T05:38:04.464" v="390" actId="13926"/>
          <ac:spMkLst>
            <pc:docMk/>
            <pc:sldMk cId="2867929704" sldId="454"/>
            <ac:spMk id="3" creationId="{F0A3D4A9-5AA4-4BA9-8F4D-FC8E21900619}"/>
          </ac:spMkLst>
        </pc:spChg>
      </pc:sldChg>
      <pc:sldChg chg="modSp">
        <pc:chgData name="Alfred Asterjadhi" userId="39de57b9-85c0-4fd1-aaac-8ca2b6560ad0" providerId="ADAL" clId="{6ACBB6DB-0EA8-44C6-A8B9-8269C9DB10C6}" dt="2020-07-12T05:43:47.367" v="515" actId="13926"/>
        <pc:sldMkLst>
          <pc:docMk/>
          <pc:sldMk cId="1093940990" sldId="455"/>
        </pc:sldMkLst>
        <pc:spChg chg="mod">
          <ac:chgData name="Alfred Asterjadhi" userId="39de57b9-85c0-4fd1-aaac-8ca2b6560ad0" providerId="ADAL" clId="{6ACBB6DB-0EA8-44C6-A8B9-8269C9DB10C6}" dt="2020-07-12T05:43:47.367" v="515" actId="13926"/>
          <ac:spMkLst>
            <pc:docMk/>
            <pc:sldMk cId="1093940990" sldId="455"/>
            <ac:spMk id="3" creationId="{611DA093-F0BF-48B9-9093-03559CE2EF22}"/>
          </ac:spMkLst>
        </pc:spChg>
      </pc:sldChg>
      <pc:sldChg chg="modSp">
        <pc:chgData name="Alfred Asterjadhi" userId="39de57b9-85c0-4fd1-aaac-8ca2b6560ad0" providerId="ADAL" clId="{6ACBB6DB-0EA8-44C6-A8B9-8269C9DB10C6}" dt="2020-07-13T19:27:45.440" v="528" actId="20577"/>
        <pc:sldMkLst>
          <pc:docMk/>
          <pc:sldMk cId="1215620430" sldId="456"/>
        </pc:sldMkLst>
        <pc:spChg chg="mod">
          <ac:chgData name="Alfred Asterjadhi" userId="39de57b9-85c0-4fd1-aaac-8ca2b6560ad0" providerId="ADAL" clId="{6ACBB6DB-0EA8-44C6-A8B9-8269C9DB10C6}" dt="2020-07-13T19:27:45.440" v="528" actId="20577"/>
          <ac:spMkLst>
            <pc:docMk/>
            <pc:sldMk cId="1215620430" sldId="456"/>
            <ac:spMk id="3" creationId="{2263C902-356A-452B-BC8A-4ADA9A61E89F}"/>
          </ac:spMkLst>
        </pc:spChg>
      </pc:sldChg>
    </pc:docChg>
  </pc:docChgLst>
  <pc:docChgLst>
    <pc:chgData name="Alfred Asterjadhi" userId="39de57b9-85c0-4fd1-aaac-8ca2b6560ad0" providerId="ADAL" clId="{6FAD6E93-DCE2-434D-BEDA-F6116F9DB1CE}"/>
    <pc:docChg chg="undo addSld modSld modMainMaster">
      <pc:chgData name="Alfred Asterjadhi" userId="39de57b9-85c0-4fd1-aaac-8ca2b6560ad0" providerId="ADAL" clId="{6FAD6E93-DCE2-434D-BEDA-F6116F9DB1CE}" dt="2020-06-21T17:09:11.578" v="571" actId="20577"/>
      <pc:docMkLst>
        <pc:docMk/>
      </pc:docMkLst>
      <pc:sldChg chg="modSp">
        <pc:chgData name="Alfred Asterjadhi" userId="39de57b9-85c0-4fd1-aaac-8ca2b6560ad0" providerId="ADAL" clId="{6FAD6E93-DCE2-434D-BEDA-F6116F9DB1CE}" dt="2020-06-12T00:27:01.189" v="4" actId="13926"/>
        <pc:sldMkLst>
          <pc:docMk/>
          <pc:sldMk cId="890163940" sldId="291"/>
        </pc:sldMkLst>
        <pc:spChg chg="mod">
          <ac:chgData name="Alfred Asterjadhi" userId="39de57b9-85c0-4fd1-aaac-8ca2b6560ad0" providerId="ADAL" clId="{6FAD6E93-DCE2-434D-BEDA-F6116F9DB1CE}" dt="2020-06-12T00:27:01.189" v="4" actId="13926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6FAD6E93-DCE2-434D-BEDA-F6116F9DB1CE}" dt="2020-06-12T00:27:38.097" v="8" actId="13926"/>
        <pc:sldMkLst>
          <pc:docMk/>
          <pc:sldMk cId="124339599" sldId="445"/>
        </pc:sldMkLst>
        <pc:spChg chg="mod">
          <ac:chgData name="Alfred Asterjadhi" userId="39de57b9-85c0-4fd1-aaac-8ca2b6560ad0" providerId="ADAL" clId="{6FAD6E93-DCE2-434D-BEDA-F6116F9DB1CE}" dt="2020-06-12T00:27:38.097" v="8" actId="13926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2T15:05:10.387" v="144" actId="13926"/>
        <pc:sldMkLst>
          <pc:docMk/>
          <pc:sldMk cId="3319739909" sldId="446"/>
        </pc:sldMkLst>
        <pc:spChg chg="mod">
          <ac:chgData name="Alfred Asterjadhi" userId="39de57b9-85c0-4fd1-aaac-8ca2b6560ad0" providerId="ADAL" clId="{6FAD6E93-DCE2-434D-BEDA-F6116F9DB1CE}" dt="2020-06-12T15:05:10.387" v="144" actId="13926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32.063" v="350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6FAD6E93-DCE2-434D-BEDA-F6116F9DB1CE}" dt="2020-06-16T14:53:32.063" v="350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21T17:08:55.908" v="566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6FAD6E93-DCE2-434D-BEDA-F6116F9DB1CE}" dt="2020-06-21T17:08:55.908" v="566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8:39.202" v="564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28.921" v="348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6FAD6E93-DCE2-434D-BEDA-F6116F9DB1CE}" dt="2020-06-16T14:53:28.921" v="348" actId="20577"/>
          <ac:spMkLst>
            <pc:docMk/>
            <pc:sldMk cId="4230577612" sldId="45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FAD6E93-DCE2-434D-BEDA-F6116F9DB1CE}" dt="2020-06-21T17:09:11.578" v="571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6FAD6E93-DCE2-434D-BEDA-F6116F9DB1CE}" dt="2020-06-21T17:09:03.520" v="56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9:11.578" v="571" actId="20577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FAD6E93-DCE2-434D-BEDA-F6116F9DB1CE}" dt="2020-06-16T15:06:53.419" v="35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FAD6E93-DCE2-434D-BEDA-F6116F9DB1CE}" dt="2020-06-16T15:06:53.419" v="35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EE5D36-C1AD-4886-BAFD-18A7FF5E6B6E}"/>
    <pc:docChg chg="addSld modSld modMainMaster">
      <pc:chgData name="Alfred Asterjadhi" userId="39de57b9-85c0-4fd1-aaac-8ca2b6560ad0" providerId="ADAL" clId="{05EE5D36-C1AD-4886-BAFD-18A7FF5E6B6E}" dt="2020-06-24T18:39:57.445" v="130" actId="20577"/>
      <pc:docMkLst>
        <pc:docMk/>
      </pc:docMkLst>
      <pc:sldChg chg="modSp">
        <pc:chgData name="Alfred Asterjadhi" userId="39de57b9-85c0-4fd1-aaac-8ca2b6560ad0" providerId="ADAL" clId="{05EE5D36-C1AD-4886-BAFD-18A7FF5E6B6E}" dt="2020-06-24T18:39:04.258" v="124" actId="115"/>
        <pc:sldMkLst>
          <pc:docMk/>
          <pc:sldMk cId="2392172547" sldId="449"/>
        </pc:sldMkLst>
        <pc:spChg chg="mod">
          <ac:chgData name="Alfred Asterjadhi" userId="39de57b9-85c0-4fd1-aaac-8ca2b6560ad0" providerId="ADAL" clId="{05EE5D36-C1AD-4886-BAFD-18A7FF5E6B6E}" dt="2020-06-24T18:39:04.258" v="124" actId="115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05EE5D36-C1AD-4886-BAFD-18A7FF5E6B6E}" dt="2020-06-24T18:39:33.320" v="12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05EE5D36-C1AD-4886-BAFD-18A7FF5E6B6E}" dt="2020-06-24T18:39:33.320" v="12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05EE5D36-C1AD-4886-BAFD-18A7FF5E6B6E}" dt="2020-06-24T18:39:21.375" v="125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05EE5D36-C1AD-4886-BAFD-18A7FF5E6B6E}" dt="2020-06-24T18:35:00.081" v="63" actId="20577"/>
        <pc:sldMkLst>
          <pc:docMk/>
          <pc:sldMk cId="2270811304" sldId="452"/>
        </pc:sldMkLst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2" creationId="{B310B110-F89F-4EF1-A0A4-0F180FD422D2}"/>
          </ac:spMkLst>
        </pc:spChg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3" creationId="{3D973522-ADDF-4D94-B94B-71FB021B4BA5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7" creationId="{BE8DC2CC-1CE6-447B-B262-55D791B5D676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8" creationId="{C6BA71DA-5201-4003-B99B-05422BB8B389}"/>
          </ac:spMkLst>
        </pc:spChg>
        <pc:spChg chg="add mod">
          <ac:chgData name="Alfred Asterjadhi" userId="39de57b9-85c0-4fd1-aaac-8ca2b6560ad0" providerId="ADAL" clId="{05EE5D36-C1AD-4886-BAFD-18A7FF5E6B6E}" dt="2020-06-24T18:35:00.081" v="63" actId="20577"/>
          <ac:spMkLst>
            <pc:docMk/>
            <pc:sldMk cId="2270811304" sldId="452"/>
            <ac:spMk id="9" creationId="{7B51F6D6-2CEE-4F48-BF77-DB5BCE1257CE}"/>
          </ac:spMkLst>
        </pc:spChg>
        <pc:spChg chg="add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10" creationId="{7B55A7AA-A01C-45C6-9389-725CC78B9209}"/>
          </ac:spMkLst>
        </pc:spChg>
      </pc:sldChg>
      <pc:sldChg chg="modSp add">
        <pc:chgData name="Alfred Asterjadhi" userId="39de57b9-85c0-4fd1-aaac-8ca2b6560ad0" providerId="ADAL" clId="{05EE5D36-C1AD-4886-BAFD-18A7FF5E6B6E}" dt="2020-06-24T18:35:21.644" v="70" actId="20577"/>
        <pc:sldMkLst>
          <pc:docMk/>
          <pc:sldMk cId="658232188" sldId="453"/>
        </pc:sldMkLst>
        <pc:spChg chg="mod">
          <ac:chgData name="Alfred Asterjadhi" userId="39de57b9-85c0-4fd1-aaac-8ca2b6560ad0" providerId="ADAL" clId="{05EE5D36-C1AD-4886-BAFD-18A7FF5E6B6E}" dt="2020-06-24T18:35:21.644" v="70" actId="20577"/>
          <ac:spMkLst>
            <pc:docMk/>
            <pc:sldMk cId="658232188" sldId="453"/>
            <ac:spMk id="9" creationId="{7B51F6D6-2CEE-4F48-BF77-DB5BCE1257CE}"/>
          </ac:spMkLst>
        </pc:spChg>
      </pc:sldChg>
      <pc:sldMasterChg chg="modSp">
        <pc:chgData name="Alfred Asterjadhi" userId="39de57b9-85c0-4fd1-aaac-8ca2b6560ad0" providerId="ADAL" clId="{05EE5D36-C1AD-4886-BAFD-18A7FF5E6B6E}" dt="2020-06-24T18:39:57.445" v="13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EE5D36-C1AD-4886-BAFD-18A7FF5E6B6E}" dt="2020-06-24T18:39:57.445" v="13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759E348-313F-4C9E-A3BD-0CAE0621AF26}"/>
    <pc:docChg chg="undo custSel addSld modSld modMainMaster">
      <pc:chgData name="Alfred Asterjadhi" userId="39de57b9-85c0-4fd1-aaac-8ca2b6560ad0" providerId="ADAL" clId="{9759E348-313F-4C9E-A3BD-0CAE0621AF26}" dt="2020-07-14T15:58:52.056" v="172"/>
      <pc:docMkLst>
        <pc:docMk/>
      </pc:docMkLst>
      <pc:sldChg chg="modSp">
        <pc:chgData name="Alfred Asterjadhi" userId="39de57b9-85c0-4fd1-aaac-8ca2b6560ad0" providerId="ADAL" clId="{9759E348-313F-4C9E-A3BD-0CAE0621AF26}" dt="2020-07-14T15:58:21.084" v="156"/>
        <pc:sldMkLst>
          <pc:docMk/>
          <pc:sldMk cId="0" sldId="256"/>
        </pc:sldMkLst>
        <pc:spChg chg="mod">
          <ac:chgData name="Alfred Asterjadhi" userId="39de57b9-85c0-4fd1-aaac-8ca2b6560ad0" providerId="ADAL" clId="{9759E348-313F-4C9E-A3BD-0CAE0621AF26}" dt="2020-07-14T15:58:21.084" v="156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9759E348-313F-4C9E-A3BD-0CAE0621AF26}" dt="2020-07-14T15:58:24.129" v="157"/>
        <pc:sldMkLst>
          <pc:docMk/>
          <pc:sldMk cId="0" sldId="257"/>
        </pc:sldMkLst>
        <pc:spChg chg="mod">
          <ac:chgData name="Alfred Asterjadhi" userId="39de57b9-85c0-4fd1-aaac-8ca2b6560ad0" providerId="ADAL" clId="{9759E348-313F-4C9E-A3BD-0CAE0621AF26}" dt="2020-07-14T15:58:24.129" v="15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9759E348-313F-4C9E-A3BD-0CAE0621AF26}" dt="2020-07-14T15:58:27.650" v="159"/>
        <pc:sldMkLst>
          <pc:docMk/>
          <pc:sldMk cId="890163940" sldId="291"/>
        </pc:sldMkLst>
        <pc:spChg chg="mod">
          <ac:chgData name="Alfred Asterjadhi" userId="39de57b9-85c0-4fd1-aaac-8ca2b6560ad0" providerId="ADAL" clId="{9759E348-313F-4C9E-A3BD-0CAE0621AF26}" dt="2020-07-14T15:58:27.650" v="159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9759E348-313F-4C9E-A3BD-0CAE0621AF26}" dt="2020-07-14T15:58:29.732" v="160"/>
        <pc:sldMkLst>
          <pc:docMk/>
          <pc:sldMk cId="124339599" sldId="445"/>
        </pc:sldMkLst>
        <pc:spChg chg="mod">
          <ac:chgData name="Alfred Asterjadhi" userId="39de57b9-85c0-4fd1-aaac-8ca2b6560ad0" providerId="ADAL" clId="{9759E348-313F-4C9E-A3BD-0CAE0621AF26}" dt="2020-07-14T15:58:29.732" v="160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9759E348-313F-4C9E-A3BD-0CAE0621AF26}" dt="2020-07-14T15:58:31.482" v="161"/>
        <pc:sldMkLst>
          <pc:docMk/>
          <pc:sldMk cId="3319739909" sldId="446"/>
        </pc:sldMkLst>
        <pc:spChg chg="mod">
          <ac:chgData name="Alfred Asterjadhi" userId="39de57b9-85c0-4fd1-aaac-8ca2b6560ad0" providerId="ADAL" clId="{9759E348-313F-4C9E-A3BD-0CAE0621AF26}" dt="2020-07-14T15:58:31.482" v="161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9759E348-313F-4C9E-A3BD-0CAE0621AF26}" dt="2020-07-14T15:58:33.042" v="162"/>
        <pc:sldMkLst>
          <pc:docMk/>
          <pc:sldMk cId="1584401730" sldId="447"/>
        </pc:sldMkLst>
        <pc:spChg chg="mod">
          <ac:chgData name="Alfred Asterjadhi" userId="39de57b9-85c0-4fd1-aaac-8ca2b6560ad0" providerId="ADAL" clId="{9759E348-313F-4C9E-A3BD-0CAE0621AF26}" dt="2020-07-14T15:58:33.042" v="162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9759E348-313F-4C9E-A3BD-0CAE0621AF26}" dt="2020-07-14T15:58:52.056" v="172"/>
        <pc:sldMkLst>
          <pc:docMk/>
          <pc:sldMk cId="3308276650" sldId="448"/>
        </pc:sldMkLst>
        <pc:spChg chg="mod">
          <ac:chgData name="Alfred Asterjadhi" userId="39de57b9-85c0-4fd1-aaac-8ca2b6560ad0" providerId="ADAL" clId="{9759E348-313F-4C9E-A3BD-0CAE0621AF26}" dt="2020-07-14T15:58:52.056" v="172"/>
          <ac:spMkLst>
            <pc:docMk/>
            <pc:sldMk cId="3308276650" sldId="448"/>
            <ac:spMk id="6" creationId="{D3FF10FE-6BDA-41D1-A82E-4A7603337ABE}"/>
          </ac:spMkLst>
        </pc:spChg>
      </pc:sldChg>
      <pc:sldChg chg="modSp">
        <pc:chgData name="Alfred Asterjadhi" userId="39de57b9-85c0-4fd1-aaac-8ca2b6560ad0" providerId="ADAL" clId="{9759E348-313F-4C9E-A3BD-0CAE0621AF26}" dt="2020-07-14T15:58:39.544" v="165"/>
        <pc:sldMkLst>
          <pc:docMk/>
          <pc:sldMk cId="2392172547" sldId="449"/>
        </pc:sldMkLst>
        <pc:spChg chg="mod">
          <ac:chgData name="Alfred Asterjadhi" userId="39de57b9-85c0-4fd1-aaac-8ca2b6560ad0" providerId="ADAL" clId="{9759E348-313F-4C9E-A3BD-0CAE0621AF26}" dt="2020-07-14T15:58:39.544" v="165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9759E348-313F-4C9E-A3BD-0CAE0621AF26}" dt="2020-07-14T15:58:34.591" v="163"/>
        <pc:sldMkLst>
          <pc:docMk/>
          <pc:sldMk cId="4230577612" sldId="450"/>
        </pc:sldMkLst>
        <pc:spChg chg="mod">
          <ac:chgData name="Alfred Asterjadhi" userId="39de57b9-85c0-4fd1-aaac-8ca2b6560ad0" providerId="ADAL" clId="{9759E348-313F-4C9E-A3BD-0CAE0621AF26}" dt="2020-07-14T15:58:34.591" v="163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9759E348-313F-4C9E-A3BD-0CAE0621AF26}" dt="2020-07-14T15:58:25.888" v="158"/>
        <pc:sldMkLst>
          <pc:docMk/>
          <pc:sldMk cId="2270811304" sldId="452"/>
        </pc:sldMkLst>
        <pc:spChg chg="mod">
          <ac:chgData name="Alfred Asterjadhi" userId="39de57b9-85c0-4fd1-aaac-8ca2b6560ad0" providerId="ADAL" clId="{9759E348-313F-4C9E-A3BD-0CAE0621AF26}" dt="2020-07-14T15:58:25.888" v="158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9759E348-313F-4C9E-A3BD-0CAE0621AF26}" dt="2020-07-14T15:58:37.375" v="164"/>
        <pc:sldMkLst>
          <pc:docMk/>
          <pc:sldMk cId="658232188" sldId="453"/>
        </pc:sldMkLst>
        <pc:spChg chg="mod">
          <ac:chgData name="Alfred Asterjadhi" userId="39de57b9-85c0-4fd1-aaac-8ca2b6560ad0" providerId="ADAL" clId="{9759E348-313F-4C9E-A3BD-0CAE0621AF26}" dt="2020-07-14T15:58:37.375" v="164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9759E348-313F-4C9E-A3BD-0CAE0621AF26}" dt="2020-07-14T15:58:41.424" v="166"/>
        <pc:sldMkLst>
          <pc:docMk/>
          <pc:sldMk cId="2867929704" sldId="454"/>
        </pc:sldMkLst>
        <pc:spChg chg="mod">
          <ac:chgData name="Alfred Asterjadhi" userId="39de57b9-85c0-4fd1-aaac-8ca2b6560ad0" providerId="ADAL" clId="{9759E348-313F-4C9E-A3BD-0CAE0621AF26}" dt="2020-07-14T15:58:41.424" v="166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9759E348-313F-4C9E-A3BD-0CAE0621AF26}" dt="2020-07-14T15:58:43.191" v="167"/>
        <pc:sldMkLst>
          <pc:docMk/>
          <pc:sldMk cId="1093940990" sldId="455"/>
        </pc:sldMkLst>
        <pc:spChg chg="mod">
          <ac:chgData name="Alfred Asterjadhi" userId="39de57b9-85c0-4fd1-aaac-8ca2b6560ad0" providerId="ADAL" clId="{9759E348-313F-4C9E-A3BD-0CAE0621AF26}" dt="2020-07-14T15:58:43.191" v="167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9759E348-313F-4C9E-A3BD-0CAE0621AF26}" dt="2020-07-14T15:58:45.087" v="168"/>
        <pc:sldMkLst>
          <pc:docMk/>
          <pc:sldMk cId="1215620430" sldId="456"/>
        </pc:sldMkLst>
        <pc:spChg chg="mod">
          <ac:chgData name="Alfred Asterjadhi" userId="39de57b9-85c0-4fd1-aaac-8ca2b6560ad0" providerId="ADAL" clId="{9759E348-313F-4C9E-A3BD-0CAE0621AF26}" dt="2020-07-14T15:58:45.087" v="168"/>
          <ac:spMkLst>
            <pc:docMk/>
            <pc:sldMk cId="1215620430" sldId="456"/>
            <ac:spMk id="6" creationId="{67212B08-1AA8-4074-9FAC-73607D858F05}"/>
          </ac:spMkLst>
        </pc:spChg>
      </pc:sldChg>
      <pc:sldChg chg="modSp add">
        <pc:chgData name="Alfred Asterjadhi" userId="39de57b9-85c0-4fd1-aaac-8ca2b6560ad0" providerId="ADAL" clId="{9759E348-313F-4C9E-A3BD-0CAE0621AF26}" dt="2020-07-14T15:58:47.014" v="169"/>
        <pc:sldMkLst>
          <pc:docMk/>
          <pc:sldMk cId="1431382077" sldId="457"/>
        </pc:sldMkLst>
        <pc:spChg chg="mod">
          <ac:chgData name="Alfred Asterjadhi" userId="39de57b9-85c0-4fd1-aaac-8ca2b6560ad0" providerId="ADAL" clId="{9759E348-313F-4C9E-A3BD-0CAE0621AF26}" dt="2020-07-14T15:58:47.014" v="169"/>
          <ac:spMkLst>
            <pc:docMk/>
            <pc:sldMk cId="1431382077" sldId="457"/>
            <ac:spMk id="6" creationId="{1BF4B1BC-6715-4E2C-BCE6-6BB4EC54A08B}"/>
          </ac:spMkLst>
        </pc:spChg>
        <pc:spChg chg="mod">
          <ac:chgData name="Alfred Asterjadhi" userId="39de57b9-85c0-4fd1-aaac-8ca2b6560ad0" providerId="ADAL" clId="{9759E348-313F-4C9E-A3BD-0CAE0621AF26}" dt="2020-07-14T15:51:33.150" v="4" actId="20577"/>
          <ac:spMkLst>
            <pc:docMk/>
            <pc:sldMk cId="1431382077" sldId="457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9759E348-313F-4C9E-A3BD-0CAE0621AF26}" dt="2020-07-14T15:58:48.704" v="170"/>
        <pc:sldMkLst>
          <pc:docMk/>
          <pc:sldMk cId="653728831" sldId="458"/>
        </pc:sldMkLst>
        <pc:spChg chg="mod">
          <ac:chgData name="Alfred Asterjadhi" userId="39de57b9-85c0-4fd1-aaac-8ca2b6560ad0" providerId="ADAL" clId="{9759E348-313F-4C9E-A3BD-0CAE0621AF26}" dt="2020-07-14T15:56:11.848" v="122" actId="20577"/>
          <ac:spMkLst>
            <pc:docMk/>
            <pc:sldMk cId="653728831" sldId="458"/>
            <ac:spMk id="2" creationId="{ECFFAC2B-F54D-4500-9A76-053BF8F9C0D4}"/>
          </ac:spMkLst>
        </pc:spChg>
        <pc:spChg chg="mod">
          <ac:chgData name="Alfred Asterjadhi" userId="39de57b9-85c0-4fd1-aaac-8ca2b6560ad0" providerId="ADAL" clId="{9759E348-313F-4C9E-A3BD-0CAE0621AF26}" dt="2020-07-14T15:55:40.826" v="118" actId="20577"/>
          <ac:spMkLst>
            <pc:docMk/>
            <pc:sldMk cId="653728831" sldId="458"/>
            <ac:spMk id="3" creationId="{A3593DF1-14C5-4A83-95AA-1E748196F08C}"/>
          </ac:spMkLst>
        </pc:spChg>
        <pc:spChg chg="mod">
          <ac:chgData name="Alfred Asterjadhi" userId="39de57b9-85c0-4fd1-aaac-8ca2b6560ad0" providerId="ADAL" clId="{9759E348-313F-4C9E-A3BD-0CAE0621AF26}" dt="2020-07-14T15:58:48.704" v="170"/>
          <ac:spMkLst>
            <pc:docMk/>
            <pc:sldMk cId="653728831" sldId="458"/>
            <ac:spMk id="6" creationId="{828D7720-9D01-4F89-BBDC-6195DD79104A}"/>
          </ac:spMkLst>
        </pc:spChg>
      </pc:sldChg>
      <pc:sldChg chg="modSp add">
        <pc:chgData name="Alfred Asterjadhi" userId="39de57b9-85c0-4fd1-aaac-8ca2b6560ad0" providerId="ADAL" clId="{9759E348-313F-4C9E-A3BD-0CAE0621AF26}" dt="2020-07-14T15:58:50.281" v="171"/>
        <pc:sldMkLst>
          <pc:docMk/>
          <pc:sldMk cId="2464059838" sldId="459"/>
        </pc:sldMkLst>
        <pc:spChg chg="mod">
          <ac:chgData name="Alfred Asterjadhi" userId="39de57b9-85c0-4fd1-aaac-8ca2b6560ad0" providerId="ADAL" clId="{9759E348-313F-4C9E-A3BD-0CAE0621AF26}" dt="2020-07-14T15:56:18.713" v="127" actId="20577"/>
          <ac:spMkLst>
            <pc:docMk/>
            <pc:sldMk cId="2464059838" sldId="459"/>
            <ac:spMk id="2" creationId="{ECFFAC2B-F54D-4500-9A76-053BF8F9C0D4}"/>
          </ac:spMkLst>
        </pc:spChg>
        <pc:spChg chg="mod">
          <ac:chgData name="Alfred Asterjadhi" userId="39de57b9-85c0-4fd1-aaac-8ca2b6560ad0" providerId="ADAL" clId="{9759E348-313F-4C9E-A3BD-0CAE0621AF26}" dt="2020-07-14T15:57:29.485" v="143" actId="20577"/>
          <ac:spMkLst>
            <pc:docMk/>
            <pc:sldMk cId="2464059838" sldId="459"/>
            <ac:spMk id="3" creationId="{A3593DF1-14C5-4A83-95AA-1E748196F08C}"/>
          </ac:spMkLst>
        </pc:spChg>
        <pc:spChg chg="mod">
          <ac:chgData name="Alfred Asterjadhi" userId="39de57b9-85c0-4fd1-aaac-8ca2b6560ad0" providerId="ADAL" clId="{9759E348-313F-4C9E-A3BD-0CAE0621AF26}" dt="2020-07-14T15:58:50.281" v="171"/>
          <ac:spMkLst>
            <pc:docMk/>
            <pc:sldMk cId="2464059838" sldId="459"/>
            <ac:spMk id="6" creationId="{828D7720-9D01-4F89-BBDC-6195DD79104A}"/>
          </ac:spMkLst>
        </pc:spChg>
      </pc:sldChg>
      <pc:sldMasterChg chg="modSp modSldLayout">
        <pc:chgData name="Alfred Asterjadhi" userId="39de57b9-85c0-4fd1-aaac-8ca2b6560ad0" providerId="ADAL" clId="{9759E348-313F-4C9E-A3BD-0CAE0621AF26}" dt="2020-07-14T15:58:17.525" v="15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759E348-313F-4C9E-A3BD-0CAE0621AF26}" dt="2020-07-14T15:58:08.528" v="15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759E348-313F-4C9E-A3BD-0CAE0621AF26}" dt="2020-07-14T15:58:04.370" v="15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9759E348-313F-4C9E-A3BD-0CAE0621AF26}" dt="2020-07-14T15:58:14.063" v="15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9759E348-313F-4C9E-A3BD-0CAE0621AF26}" dt="2020-07-14T15:58:14.063" v="15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9759E348-313F-4C9E-A3BD-0CAE0621AF26}" dt="2020-07-14T15:58:17.525" v="15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9759E348-313F-4C9E-A3BD-0CAE0621AF26}" dt="2020-07-14T15:58:17.525" v="15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FB37D424-77F5-4C21-82E4-CC0E7FD4C5A0}"/>
    <pc:docChg chg="undo custSel addSld delSld modSld sldOrd modMainMaster">
      <pc:chgData name="Alfred Asterjadhi" userId="39de57b9-85c0-4fd1-aaac-8ca2b6560ad0" providerId="ADAL" clId="{FB37D424-77F5-4C21-82E4-CC0E7FD4C5A0}" dt="2020-06-25T15:17:09.842" v="599"/>
      <pc:docMkLst>
        <pc:docMk/>
      </pc:docMkLst>
      <pc:sldChg chg="modSp">
        <pc:chgData name="Alfred Asterjadhi" userId="39de57b9-85c0-4fd1-aaac-8ca2b6560ad0" providerId="ADAL" clId="{FB37D424-77F5-4C21-82E4-CC0E7FD4C5A0}" dt="2020-06-25T15:16:33.520" v="592" actId="20577"/>
        <pc:sldMkLst>
          <pc:docMk/>
          <pc:sldMk cId="0" sldId="256"/>
        </pc:sldMkLst>
        <pc:spChg chg="mod">
          <ac:chgData name="Alfred Asterjadhi" userId="39de57b9-85c0-4fd1-aaac-8ca2b6560ad0" providerId="ADAL" clId="{FB37D424-77F5-4C21-82E4-CC0E7FD4C5A0}" dt="2020-06-25T14:41:42.085" v="57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FB37D424-77F5-4C21-82E4-CC0E7FD4C5A0}" dt="2020-06-25T15:16:33.520" v="59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FB37D424-77F5-4C21-82E4-CC0E7FD4C5A0}" dt="2020-06-25T15:15:55.323" v="574"/>
        <pc:sldMkLst>
          <pc:docMk/>
          <pc:sldMk cId="0" sldId="257"/>
        </pc:sldMkLst>
        <pc:spChg chg="mod">
          <ac:chgData name="Alfred Asterjadhi" userId="39de57b9-85c0-4fd1-aaac-8ca2b6560ad0" providerId="ADAL" clId="{FB37D424-77F5-4C21-82E4-CC0E7FD4C5A0}" dt="2020-06-25T15:15:55.323" v="574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FB37D424-77F5-4C21-82E4-CC0E7FD4C5A0}" dt="2020-06-25T15:15:59.821" v="576"/>
        <pc:sldMkLst>
          <pc:docMk/>
          <pc:sldMk cId="890163940" sldId="291"/>
        </pc:sldMkLst>
        <pc:spChg chg="mod">
          <ac:chgData name="Alfred Asterjadhi" userId="39de57b9-85c0-4fd1-aaac-8ca2b6560ad0" providerId="ADAL" clId="{FB37D424-77F5-4C21-82E4-CC0E7FD4C5A0}" dt="2020-06-25T15:15:59.821" v="576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FB37D424-77F5-4C21-82E4-CC0E7FD4C5A0}" dt="2020-06-25T15:16:01.792" v="577"/>
        <pc:sldMkLst>
          <pc:docMk/>
          <pc:sldMk cId="124339599" sldId="445"/>
        </pc:sldMkLst>
        <pc:spChg chg="mod">
          <ac:chgData name="Alfred Asterjadhi" userId="39de57b9-85c0-4fd1-aaac-8ca2b6560ad0" providerId="ADAL" clId="{FB37D424-77F5-4C21-82E4-CC0E7FD4C5A0}" dt="2020-06-25T15:16:01.792" v="577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4.265" v="578"/>
        <pc:sldMkLst>
          <pc:docMk/>
          <pc:sldMk cId="3319739909" sldId="446"/>
        </pc:sldMkLst>
        <pc:spChg chg="mod">
          <ac:chgData name="Alfred Asterjadhi" userId="39de57b9-85c0-4fd1-aaac-8ca2b6560ad0" providerId="ADAL" clId="{FB37D424-77F5-4C21-82E4-CC0E7FD4C5A0}" dt="2020-06-25T15:16:04.265" v="578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6.088" v="579"/>
        <pc:sldMkLst>
          <pc:docMk/>
          <pc:sldMk cId="1584401730" sldId="447"/>
        </pc:sldMkLst>
        <pc:spChg chg="mod">
          <ac:chgData name="Alfred Asterjadhi" userId="39de57b9-85c0-4fd1-aaac-8ca2b6560ad0" providerId="ADAL" clId="{FB37D424-77F5-4C21-82E4-CC0E7FD4C5A0}" dt="2020-06-25T15:16:06.088" v="579"/>
          <ac:spMkLst>
            <pc:docMk/>
            <pc:sldMk cId="1584401730" sldId="447"/>
            <ac:spMk id="6" creationId="{828D7720-9D01-4F89-BBDC-6195DD79104A}"/>
          </ac:spMkLst>
        </pc:spChg>
      </pc:sldChg>
      <pc:sldChg chg="addSp delSp modSp">
        <pc:chgData name="Alfred Asterjadhi" userId="39de57b9-85c0-4fd1-aaac-8ca2b6560ad0" providerId="ADAL" clId="{FB37D424-77F5-4C21-82E4-CC0E7FD4C5A0}" dt="2020-06-25T15:16:22.863" v="588"/>
        <pc:sldMkLst>
          <pc:docMk/>
          <pc:sldMk cId="3308276650" sldId="448"/>
        </pc:sldMkLst>
        <pc:spChg chg="mod">
          <ac:chgData name="Alfred Asterjadhi" userId="39de57b9-85c0-4fd1-aaac-8ca2b6560ad0" providerId="ADAL" clId="{FB37D424-77F5-4C21-82E4-CC0E7FD4C5A0}" dt="2020-06-25T15:16:20.403" v="586"/>
          <ac:spMkLst>
            <pc:docMk/>
            <pc:sldMk cId="3308276650" sldId="448"/>
            <ac:spMk id="6" creationId="{D3FF10FE-6BDA-41D1-A82E-4A7603337ABE}"/>
          </ac:spMkLst>
        </pc:spChg>
        <pc:spChg chg="add del">
          <ac:chgData name="Alfred Asterjadhi" userId="39de57b9-85c0-4fd1-aaac-8ca2b6560ad0" providerId="ADAL" clId="{FB37D424-77F5-4C21-82E4-CC0E7FD4C5A0}" dt="2020-06-25T15:16:22.863" v="588"/>
          <ac:spMkLst>
            <pc:docMk/>
            <pc:sldMk cId="3308276650" sldId="448"/>
            <ac:spMk id="7" creationId="{1EE908D0-C9F4-46E8-859C-8C64F812E322}"/>
          </ac:spMkLst>
        </pc:spChg>
      </pc:sldChg>
      <pc:sldChg chg="modSp">
        <pc:chgData name="Alfred Asterjadhi" userId="39de57b9-85c0-4fd1-aaac-8ca2b6560ad0" providerId="ADAL" clId="{FB37D424-77F5-4C21-82E4-CC0E7FD4C5A0}" dt="2020-06-25T15:16:12.157" v="582"/>
        <pc:sldMkLst>
          <pc:docMk/>
          <pc:sldMk cId="2392172547" sldId="449"/>
        </pc:sldMkLst>
        <pc:spChg chg="mod">
          <ac:chgData name="Alfred Asterjadhi" userId="39de57b9-85c0-4fd1-aaac-8ca2b6560ad0" providerId="ADAL" clId="{FB37D424-77F5-4C21-82E4-CC0E7FD4C5A0}" dt="2020-06-25T03:33:58.798" v="388" actId="20577"/>
          <ac:spMkLst>
            <pc:docMk/>
            <pc:sldMk cId="2392172547" sldId="449"/>
            <ac:spMk id="3" creationId="{A3593DF1-14C5-4A83-95AA-1E748196F08C}"/>
          </ac:spMkLst>
        </pc:spChg>
        <pc:spChg chg="mod">
          <ac:chgData name="Alfred Asterjadhi" userId="39de57b9-85c0-4fd1-aaac-8ca2b6560ad0" providerId="ADAL" clId="{FB37D424-77F5-4C21-82E4-CC0E7FD4C5A0}" dt="2020-06-25T15:16:12.157" v="582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7.846" v="580"/>
        <pc:sldMkLst>
          <pc:docMk/>
          <pc:sldMk cId="4230577612" sldId="450"/>
        </pc:sldMkLst>
        <pc:spChg chg="mod">
          <ac:chgData name="Alfred Asterjadhi" userId="39de57b9-85c0-4fd1-aaac-8ca2b6560ad0" providerId="ADAL" clId="{FB37D424-77F5-4C21-82E4-CC0E7FD4C5A0}" dt="2020-06-25T15:16:07.846" v="580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18.137" v="585"/>
        <pc:sldMkLst>
          <pc:docMk/>
          <pc:sldMk cId="663793421" sldId="451"/>
        </pc:sldMkLst>
        <pc:spChg chg="mod">
          <ac:chgData name="Alfred Asterjadhi" userId="39de57b9-85c0-4fd1-aaac-8ca2b6560ad0" providerId="ADAL" clId="{FB37D424-77F5-4C21-82E4-CC0E7FD4C5A0}" dt="2020-06-25T14:41:12.220" v="568" actId="20577"/>
          <ac:spMkLst>
            <pc:docMk/>
            <pc:sldMk cId="663793421" sldId="451"/>
            <ac:spMk id="3" creationId="{A3593DF1-14C5-4A83-95AA-1E748196F08C}"/>
          </ac:spMkLst>
        </pc:spChg>
        <pc:spChg chg="mod">
          <ac:chgData name="Alfred Asterjadhi" userId="39de57b9-85c0-4fd1-aaac-8ca2b6560ad0" providerId="ADAL" clId="{FB37D424-77F5-4C21-82E4-CC0E7FD4C5A0}" dt="2020-06-25T15:16:18.137" v="585"/>
          <ac:spMkLst>
            <pc:docMk/>
            <pc:sldMk cId="663793421" sldId="451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5:57.688" v="575"/>
        <pc:sldMkLst>
          <pc:docMk/>
          <pc:sldMk cId="2270811304" sldId="452"/>
        </pc:sldMkLst>
        <pc:spChg chg="mod">
          <ac:chgData name="Alfred Asterjadhi" userId="39de57b9-85c0-4fd1-aaac-8ca2b6560ad0" providerId="ADAL" clId="{FB37D424-77F5-4C21-82E4-CC0E7FD4C5A0}" dt="2020-06-25T15:15:57.688" v="575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FB37D424-77F5-4C21-82E4-CC0E7FD4C5A0}" dt="2020-06-25T15:16:09.823" v="581"/>
        <pc:sldMkLst>
          <pc:docMk/>
          <pc:sldMk cId="658232188" sldId="453"/>
        </pc:sldMkLst>
        <pc:spChg chg="mod">
          <ac:chgData name="Alfred Asterjadhi" userId="39de57b9-85c0-4fd1-aaac-8ca2b6560ad0" providerId="ADAL" clId="{FB37D424-77F5-4C21-82E4-CC0E7FD4C5A0}" dt="2020-06-25T15:16:09.823" v="581"/>
          <ac:spMkLst>
            <pc:docMk/>
            <pc:sldMk cId="658232188" sldId="453"/>
            <ac:spMk id="6" creationId="{1BF4B1BC-6715-4E2C-BCE6-6BB4EC54A08B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5:16:13.894" v="583"/>
        <pc:sldMkLst>
          <pc:docMk/>
          <pc:sldMk cId="2867929704" sldId="454"/>
        </pc:sldMkLst>
        <pc:spChg chg="mod">
          <ac:chgData name="Alfred Asterjadhi" userId="39de57b9-85c0-4fd1-aaac-8ca2b6560ad0" providerId="ADAL" clId="{FB37D424-77F5-4C21-82E4-CC0E7FD4C5A0}" dt="2020-06-25T14:40:50.476" v="552" actId="20577"/>
          <ac:spMkLst>
            <pc:docMk/>
            <pc:sldMk cId="2867929704" sldId="454"/>
            <ac:spMk id="2" creationId="{3366B9A4-B628-4782-9F35-DE5509995B1D}"/>
          </ac:spMkLst>
        </pc:spChg>
        <pc:spChg chg="mod">
          <ac:chgData name="Alfred Asterjadhi" userId="39de57b9-85c0-4fd1-aaac-8ca2b6560ad0" providerId="ADAL" clId="{FB37D424-77F5-4C21-82E4-CC0E7FD4C5A0}" dt="2020-06-25T03:33:22.170" v="380" actId="113"/>
          <ac:spMkLst>
            <pc:docMk/>
            <pc:sldMk cId="2867929704" sldId="454"/>
            <ac:spMk id="3" creationId="{F0A3D4A9-5AA4-4BA9-8F4D-FC8E21900619}"/>
          </ac:spMkLst>
        </pc:spChg>
        <pc:spChg chg="mod">
          <ac:chgData name="Alfred Asterjadhi" userId="39de57b9-85c0-4fd1-aaac-8ca2b6560ad0" providerId="ADAL" clId="{FB37D424-77F5-4C21-82E4-CC0E7FD4C5A0}" dt="2020-06-25T15:16:13.894" v="583"/>
          <ac:spMkLst>
            <pc:docMk/>
            <pc:sldMk cId="2867929704" sldId="454"/>
            <ac:spMk id="6" creationId="{566A4BC8-3976-494F-A19A-FC777F34B015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7" creationId="{5B597632-5EEC-4BE5-B3DD-574DE52E5294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8" creationId="{B131A975-40F9-4825-BCF9-B2221A1866D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9" creationId="{4275872B-C636-4804-AB05-F171AB77D613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0" creationId="{3D22F9D8-2984-4237-A8F1-94F2B914BB6E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1" creationId="{FC458D40-37B3-492F-91B0-C12F29E1F02F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2" creationId="{36017476-0028-42C7-A92A-43369D74B5BB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3" creationId="{8F737D87-BA71-4E01-BD43-5E9B179C6685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4" creationId="{81BD04E0-CB3F-4B3F-9990-E3DF2FD1C6B0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5" creationId="{7D3C7252-943A-4E2A-B610-5FAAF4EACB44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6" creationId="{795B78C6-1A45-476E-8E0E-AE706A2009A0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7" creationId="{348DBF01-2DAC-4638-B643-69F97F821663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8" creationId="{45521DBF-16CF-411D-8783-7780F779A3C8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9" creationId="{A79AF540-E09D-4670-92EE-7B98EE870C29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0" creationId="{C9543FEB-1B28-4A70-9E70-8B8EE7142E26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1" creationId="{1D52DAE5-71C1-4112-B4EF-ABB27C591730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5:16:15.888" v="584"/>
        <pc:sldMkLst>
          <pc:docMk/>
          <pc:sldMk cId="1093940990" sldId="455"/>
        </pc:sldMkLst>
        <pc:spChg chg="mod">
          <ac:chgData name="Alfred Asterjadhi" userId="39de57b9-85c0-4fd1-aaac-8ca2b6560ad0" providerId="ADAL" clId="{FB37D424-77F5-4C21-82E4-CC0E7FD4C5A0}" dt="2020-06-25T03:34:24.268" v="401" actId="20577"/>
          <ac:spMkLst>
            <pc:docMk/>
            <pc:sldMk cId="1093940990" sldId="455"/>
            <ac:spMk id="2" creationId="{1E7CC256-D019-4B84-A68F-1D850DC752EE}"/>
          </ac:spMkLst>
        </pc:spChg>
        <pc:spChg chg="mod">
          <ac:chgData name="Alfred Asterjadhi" userId="39de57b9-85c0-4fd1-aaac-8ca2b6560ad0" providerId="ADAL" clId="{FB37D424-77F5-4C21-82E4-CC0E7FD4C5A0}" dt="2020-06-25T03:36:56.703" v="520" actId="5793"/>
          <ac:spMkLst>
            <pc:docMk/>
            <pc:sldMk cId="1093940990" sldId="455"/>
            <ac:spMk id="3" creationId="{611DA093-F0BF-48B9-9093-03559CE2EF22}"/>
          </ac:spMkLst>
        </pc:spChg>
        <pc:spChg chg="mod">
          <ac:chgData name="Alfred Asterjadhi" userId="39de57b9-85c0-4fd1-aaac-8ca2b6560ad0" providerId="ADAL" clId="{FB37D424-77F5-4C21-82E4-CC0E7FD4C5A0}" dt="2020-06-25T15:16:15.888" v="584"/>
          <ac:spMkLst>
            <pc:docMk/>
            <pc:sldMk cId="1093940990" sldId="455"/>
            <ac:spMk id="6" creationId="{40C3A316-7085-4204-A5A0-B7A8A7677D1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7" creationId="{70AB2DBD-273C-4F54-B698-24D72E246ED8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8" creationId="{CECCB440-F7D9-4681-BE2C-58121403F7E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9" creationId="{FC3876D7-806C-483C-ABE2-BF71FEA8ACC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0" creationId="{B34DE218-16DE-462B-93D9-8680E2E3D38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1" creationId="{911EA61D-99AF-44FC-ABEB-DA80EA642754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2" creationId="{355ABDD3-C18B-4DAD-86BE-D94F8608BF8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3" creationId="{08BB38B2-907E-4570-8C81-A5A67B28136B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4" creationId="{CE95B3F5-6E6F-4FC7-80A3-6E763A6A202F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5" creationId="{AF912F66-020A-4372-B957-759C5D815B1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6" creationId="{D8E8BD6F-105D-410E-8B32-6073BBF7C923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7" creationId="{B755F79B-E63C-4CB8-9A64-DA34CD282A0C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8" creationId="{BCE56D04-5A7A-4782-A92C-96F561C4CA9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9" creationId="{A9951278-B4B6-4562-8478-42446970908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0" creationId="{E9BADAC3-C5BD-4D06-A7A4-C6A8FD3E1810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1" creationId="{F7E9B97E-F2CC-4A50-A5A6-813601A6CDF5}"/>
          </ac:spMkLst>
        </pc:spChg>
      </pc:sldChg>
      <pc:sldChg chg="modSp add del ord">
        <pc:chgData name="Alfred Asterjadhi" userId="39de57b9-85c0-4fd1-aaac-8ca2b6560ad0" providerId="ADAL" clId="{FB37D424-77F5-4C21-82E4-CC0E7FD4C5A0}" dt="2020-06-25T14:40:44.780" v="550" actId="2696"/>
        <pc:sldMkLst>
          <pc:docMk/>
          <pc:sldMk cId="797840403" sldId="456"/>
        </pc:sldMkLst>
        <pc:spChg chg="mod">
          <ac:chgData name="Alfred Asterjadhi" userId="39de57b9-85c0-4fd1-aaac-8ca2b6560ad0" providerId="ADAL" clId="{FB37D424-77F5-4C21-82E4-CC0E7FD4C5A0}" dt="2020-06-25T14:40:31.493" v="548" actId="20577"/>
          <ac:spMkLst>
            <pc:docMk/>
            <pc:sldMk cId="797840403" sldId="456"/>
            <ac:spMk id="2" creationId="{ECFFAC2B-F54D-4500-9A76-053BF8F9C0D4}"/>
          </ac:spMkLst>
        </pc:spChg>
        <pc:spChg chg="mod">
          <ac:chgData name="Alfred Asterjadhi" userId="39de57b9-85c0-4fd1-aaac-8ca2b6560ad0" providerId="ADAL" clId="{FB37D424-77F5-4C21-82E4-CC0E7FD4C5A0}" dt="2020-06-25T14:39:30.009" v="540" actId="20577"/>
          <ac:spMkLst>
            <pc:docMk/>
            <pc:sldMk cId="797840403" sldId="456"/>
            <ac:spMk id="3" creationId="{A3593DF1-14C5-4A83-95AA-1E748196F08C}"/>
          </ac:spMkLst>
        </pc:spChg>
      </pc:sldChg>
      <pc:sldMasterChg chg="modSp modSldLayout">
        <pc:chgData name="Alfred Asterjadhi" userId="39de57b9-85c0-4fd1-aaac-8ca2b6560ad0" providerId="ADAL" clId="{FB37D424-77F5-4C21-82E4-CC0E7FD4C5A0}" dt="2020-06-25T15:17:09.842" v="59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B37D424-77F5-4C21-82E4-CC0E7FD4C5A0}" dt="2020-06-25T15:16:42.542" v="593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Alfred Asterjadhi" userId="39de57b9-85c0-4fd1-aaac-8ca2b6560ad0" providerId="ADAL" clId="{FB37D424-77F5-4C21-82E4-CC0E7FD4C5A0}" dt="2020-06-25T15:17:01.149" v="59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FB37D424-77F5-4C21-82E4-CC0E7FD4C5A0}" dt="2020-06-25T15:17:01.149" v="59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2.991" v="59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FB37D424-77F5-4C21-82E4-CC0E7FD4C5A0}" dt="2020-06-25T15:17:02.991" v="59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4.670" v="59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FB37D424-77F5-4C21-82E4-CC0E7FD4C5A0}" dt="2020-06-25T15:17:04.670" v="59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6.331" v="59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FB37D424-77F5-4C21-82E4-CC0E7FD4C5A0}" dt="2020-06-25T15:17:06.331" v="59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8.002" v="59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FB37D424-77F5-4C21-82E4-CC0E7FD4C5A0}" dt="2020-06-25T15:17:08.002" v="59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9.842" v="59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FB37D424-77F5-4C21-82E4-CC0E7FD4C5A0}" dt="2020-06-25T15:17:09.842" v="59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EB6B535A-2A4A-4A0B-AAD6-EF17207189D0}"/>
    <pc:docChg chg="delSld modSld modMainMaster">
      <pc:chgData name="Alfred Asterjadhi" userId="39de57b9-85c0-4fd1-aaac-8ca2b6560ad0" providerId="ADAL" clId="{EB6B535A-2A4A-4A0B-AAD6-EF17207189D0}" dt="2020-07-08T18:41:56.372" v="6" actId="20577"/>
      <pc:docMkLst>
        <pc:docMk/>
      </pc:docMkLst>
      <pc:sldChg chg="modSp del">
        <pc:chgData name="Alfred Asterjadhi" userId="39de57b9-85c0-4fd1-aaac-8ca2b6560ad0" providerId="ADAL" clId="{EB6B535A-2A4A-4A0B-AAD6-EF17207189D0}" dt="2020-07-08T18:40:46.817" v="4" actId="2696"/>
        <pc:sldMkLst>
          <pc:docMk/>
          <pc:sldMk cId="663793421" sldId="451"/>
        </pc:sldMkLst>
        <pc:spChg chg="mod">
          <ac:chgData name="Alfred Asterjadhi" userId="39de57b9-85c0-4fd1-aaac-8ca2b6560ad0" providerId="ADAL" clId="{EB6B535A-2A4A-4A0B-AAD6-EF17207189D0}" dt="2020-07-08T18:40:38.329" v="1" actId="20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EB6B535A-2A4A-4A0B-AAD6-EF17207189D0}" dt="2020-07-08T18:40:41.979" v="3" actId="400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EB6B535A-2A4A-4A0B-AAD6-EF17207189D0}" dt="2020-07-08T18:41:56.372" v="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B6B535A-2A4A-4A0B-AAD6-EF17207189D0}" dt="2020-07-08T18:41:56.372" v="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		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/>
              <a:t>Result:</a:t>
            </a:r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SP112,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 </a:t>
            </a:r>
          </a:p>
          <a:p>
            <a:r>
              <a:rPr lang="en-US" sz="1800" dirty="0"/>
              <a:t>Preliminary Result:</a:t>
            </a:r>
          </a:p>
          <a:p>
            <a:r>
              <a:rPr lang="en-US" sz="1800" dirty="0"/>
              <a:t>Result: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TBD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TBD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 </a:t>
            </a:r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bcc01d59-85de-4ef9-881e-76d8b6a6f841"/>
    <ds:schemaRef ds:uri="http://schemas.microsoft.com/office/infopath/2007/PartnerControls"/>
    <ds:schemaRef ds:uri="http://purl.org/dc/dcmitype/"/>
    <ds:schemaRef ds:uri="4b1de6fe-44aa-4e13-b7e7-ab260d1ea5f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57909</TotalTime>
  <Words>564</Words>
  <Application>Microsoft Office PowerPoint</Application>
  <PresentationFormat>On-screen Show (4:3)</PresentationFormat>
  <Paragraphs>200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TBD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2020-07-20T20:22:18Z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