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3"/>
  </p:notesMasterIdLst>
  <p:handoutMasterIdLst>
    <p:handoutMasterId r:id="rId24"/>
  </p:handoutMasterIdLst>
  <p:sldIdLst>
    <p:sldId id="256" r:id="rId5"/>
    <p:sldId id="257" r:id="rId6"/>
    <p:sldId id="452" r:id="rId7"/>
    <p:sldId id="291" r:id="rId8"/>
    <p:sldId id="445" r:id="rId9"/>
    <p:sldId id="446" r:id="rId10"/>
    <p:sldId id="447" r:id="rId11"/>
    <p:sldId id="450" r:id="rId12"/>
    <p:sldId id="453" r:id="rId13"/>
    <p:sldId id="449" r:id="rId14"/>
    <p:sldId id="454" r:id="rId15"/>
    <p:sldId id="455" r:id="rId16"/>
    <p:sldId id="456" r:id="rId17"/>
    <p:sldId id="457" r:id="rId18"/>
    <p:sldId id="460" r:id="rId19"/>
    <p:sldId id="458" r:id="rId20"/>
    <p:sldId id="459" r:id="rId21"/>
    <p:sldId id="448" r:id="rId2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45884F-D915-4F34-A4B0-FD4C156F6429}" v="3" dt="2020-07-17T20:39:25.3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623" autoAdjust="0"/>
    <p:restoredTop sz="94660"/>
  </p:normalViewPr>
  <p:slideViewPr>
    <p:cSldViewPr>
      <p:cViewPr varScale="1">
        <p:scale>
          <a:sx n="114" d="100"/>
          <a:sy n="114" d="100"/>
        </p:scale>
        <p:origin x="1122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E2D63006-EE6C-4B25-B97B-943194B148FA}"/>
    <pc:docChg chg="custSel addSld modSld modMainMaster">
      <pc:chgData name="Alfred Asterjadhi" userId="39de57b9-85c0-4fd1-aaac-8ca2b6560ad0" providerId="ADAL" clId="{E2D63006-EE6C-4B25-B97B-943194B148FA}" dt="2020-06-26T19:57:20.299" v="134" actId="113"/>
      <pc:docMkLst>
        <pc:docMk/>
      </pc:docMkLst>
      <pc:sldChg chg="addSp delSp modSp add">
        <pc:chgData name="Alfred Asterjadhi" userId="39de57b9-85c0-4fd1-aaac-8ca2b6560ad0" providerId="ADAL" clId="{E2D63006-EE6C-4B25-B97B-943194B148FA}" dt="2020-06-26T19:57:20.299" v="134" actId="113"/>
        <pc:sldMkLst>
          <pc:docMk/>
          <pc:sldMk cId="1215620430" sldId="456"/>
        </pc:sldMkLst>
        <pc:spChg chg="mod">
          <ac:chgData name="Alfred Asterjadhi" userId="39de57b9-85c0-4fd1-aaac-8ca2b6560ad0" providerId="ADAL" clId="{E2D63006-EE6C-4B25-B97B-943194B148FA}" dt="2020-06-26T19:53:34.687" v="12" actId="20577"/>
          <ac:spMkLst>
            <pc:docMk/>
            <pc:sldMk cId="1215620430" sldId="456"/>
            <ac:spMk id="2" creationId="{C82254E7-74EA-4FC7-AC8F-6ECD92929F2B}"/>
          </ac:spMkLst>
        </pc:spChg>
        <pc:spChg chg="mod">
          <ac:chgData name="Alfred Asterjadhi" userId="39de57b9-85c0-4fd1-aaac-8ca2b6560ad0" providerId="ADAL" clId="{E2D63006-EE6C-4B25-B97B-943194B148FA}" dt="2020-06-26T19:57:20.299" v="134" actId="113"/>
          <ac:spMkLst>
            <pc:docMk/>
            <pc:sldMk cId="1215620430" sldId="456"/>
            <ac:spMk id="3" creationId="{2263C902-356A-452B-BC8A-4ADA9A61E89F}"/>
          </ac:spMkLst>
        </pc:spChg>
        <pc:spChg chg="add del mod">
          <ac:chgData name="Alfred Asterjadhi" userId="39de57b9-85c0-4fd1-aaac-8ca2b6560ad0" providerId="ADAL" clId="{E2D63006-EE6C-4B25-B97B-943194B148FA}" dt="2020-06-26T19:55:57.159" v="40"/>
          <ac:spMkLst>
            <pc:docMk/>
            <pc:sldMk cId="1215620430" sldId="456"/>
            <ac:spMk id="7" creationId="{052874C8-107D-42AD-A863-3D870F5783BB}"/>
          </ac:spMkLst>
        </pc:spChg>
        <pc:spChg chg="add del mod">
          <ac:chgData name="Alfred Asterjadhi" userId="39de57b9-85c0-4fd1-aaac-8ca2b6560ad0" providerId="ADAL" clId="{E2D63006-EE6C-4B25-B97B-943194B148FA}" dt="2020-06-26T19:55:57.159" v="40"/>
          <ac:spMkLst>
            <pc:docMk/>
            <pc:sldMk cId="1215620430" sldId="456"/>
            <ac:spMk id="8" creationId="{AFC84CD6-B7AC-4251-8934-4228816982C8}"/>
          </ac:spMkLst>
        </pc:spChg>
        <pc:spChg chg="add del mod">
          <ac:chgData name="Alfred Asterjadhi" userId="39de57b9-85c0-4fd1-aaac-8ca2b6560ad0" providerId="ADAL" clId="{E2D63006-EE6C-4B25-B97B-943194B148FA}" dt="2020-06-26T19:55:57.159" v="40"/>
          <ac:spMkLst>
            <pc:docMk/>
            <pc:sldMk cId="1215620430" sldId="456"/>
            <ac:spMk id="9" creationId="{4301A6D2-D97D-48E4-AE20-60188AA1A30E}"/>
          </ac:spMkLst>
        </pc:spChg>
        <pc:spChg chg="add del mod">
          <ac:chgData name="Alfred Asterjadhi" userId="39de57b9-85c0-4fd1-aaac-8ca2b6560ad0" providerId="ADAL" clId="{E2D63006-EE6C-4B25-B97B-943194B148FA}" dt="2020-06-26T19:55:57.159" v="40"/>
          <ac:spMkLst>
            <pc:docMk/>
            <pc:sldMk cId="1215620430" sldId="456"/>
            <ac:spMk id="10" creationId="{6685FE03-1C40-451B-9FA1-7830926E5F88}"/>
          </ac:spMkLst>
        </pc:spChg>
        <pc:spChg chg="add del mod">
          <ac:chgData name="Alfred Asterjadhi" userId="39de57b9-85c0-4fd1-aaac-8ca2b6560ad0" providerId="ADAL" clId="{E2D63006-EE6C-4B25-B97B-943194B148FA}" dt="2020-06-26T19:55:57.159" v="40"/>
          <ac:spMkLst>
            <pc:docMk/>
            <pc:sldMk cId="1215620430" sldId="456"/>
            <ac:spMk id="11" creationId="{49C3F237-BB7E-4E80-9569-A66B2ECDFB0F}"/>
          </ac:spMkLst>
        </pc:spChg>
        <pc:spChg chg="add del mod">
          <ac:chgData name="Alfred Asterjadhi" userId="39de57b9-85c0-4fd1-aaac-8ca2b6560ad0" providerId="ADAL" clId="{E2D63006-EE6C-4B25-B97B-943194B148FA}" dt="2020-06-26T19:56:06.230" v="49"/>
          <ac:spMkLst>
            <pc:docMk/>
            <pc:sldMk cId="1215620430" sldId="456"/>
            <ac:spMk id="12" creationId="{FBA59866-63D8-477E-9A16-C7FF1ABA844F}"/>
          </ac:spMkLst>
        </pc:spChg>
        <pc:spChg chg="add del mod">
          <ac:chgData name="Alfred Asterjadhi" userId="39de57b9-85c0-4fd1-aaac-8ca2b6560ad0" providerId="ADAL" clId="{E2D63006-EE6C-4B25-B97B-943194B148FA}" dt="2020-06-26T19:56:06.230" v="49"/>
          <ac:spMkLst>
            <pc:docMk/>
            <pc:sldMk cId="1215620430" sldId="456"/>
            <ac:spMk id="13" creationId="{834BC6DD-B8A9-49CD-8848-2764BD556F56}"/>
          </ac:spMkLst>
        </pc:spChg>
        <pc:spChg chg="add del mod">
          <ac:chgData name="Alfred Asterjadhi" userId="39de57b9-85c0-4fd1-aaac-8ca2b6560ad0" providerId="ADAL" clId="{E2D63006-EE6C-4B25-B97B-943194B148FA}" dt="2020-06-26T19:56:06.230" v="49"/>
          <ac:spMkLst>
            <pc:docMk/>
            <pc:sldMk cId="1215620430" sldId="456"/>
            <ac:spMk id="14" creationId="{90FDB9FB-E1C0-49A2-BECA-D4ADC1CBE01F}"/>
          </ac:spMkLst>
        </pc:spChg>
        <pc:spChg chg="add del mod">
          <ac:chgData name="Alfred Asterjadhi" userId="39de57b9-85c0-4fd1-aaac-8ca2b6560ad0" providerId="ADAL" clId="{E2D63006-EE6C-4B25-B97B-943194B148FA}" dt="2020-06-26T19:56:06.230" v="49"/>
          <ac:spMkLst>
            <pc:docMk/>
            <pc:sldMk cId="1215620430" sldId="456"/>
            <ac:spMk id="15" creationId="{9CC4D74A-6A2D-4D19-8F77-3CFFE4EC130A}"/>
          </ac:spMkLst>
        </pc:spChg>
        <pc:spChg chg="add del mod">
          <ac:chgData name="Alfred Asterjadhi" userId="39de57b9-85c0-4fd1-aaac-8ca2b6560ad0" providerId="ADAL" clId="{E2D63006-EE6C-4B25-B97B-943194B148FA}" dt="2020-06-26T19:56:06.230" v="49"/>
          <ac:spMkLst>
            <pc:docMk/>
            <pc:sldMk cId="1215620430" sldId="456"/>
            <ac:spMk id="16" creationId="{B02056D7-D3F5-4100-92DF-D7592B0E60B3}"/>
          </ac:spMkLst>
        </pc:spChg>
      </pc:sldChg>
      <pc:sldMasterChg chg="modSp">
        <pc:chgData name="Alfred Asterjadhi" userId="39de57b9-85c0-4fd1-aaac-8ca2b6560ad0" providerId="ADAL" clId="{E2D63006-EE6C-4B25-B97B-943194B148FA}" dt="2020-06-26T19:56:35.207" v="52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E2D63006-EE6C-4B25-B97B-943194B148FA}" dt="2020-06-26T19:56:35.207" v="52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F768AC7B-4000-4E76-8C0D-396AA940228D}"/>
    <pc:docChg chg="modMainMaster">
      <pc:chgData name="Alfred Asterjadhi" userId="39de57b9-85c0-4fd1-aaac-8ca2b6560ad0" providerId="ADAL" clId="{F768AC7B-4000-4E76-8C0D-396AA940228D}" dt="2020-07-13T19:30:02.928" v="4" actId="20577"/>
      <pc:docMkLst>
        <pc:docMk/>
      </pc:docMkLst>
      <pc:sldMasterChg chg="modSp">
        <pc:chgData name="Alfred Asterjadhi" userId="39de57b9-85c0-4fd1-aaac-8ca2b6560ad0" providerId="ADAL" clId="{F768AC7B-4000-4E76-8C0D-396AA940228D}" dt="2020-07-13T19:30:02.928" v="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F768AC7B-4000-4E76-8C0D-396AA940228D}" dt="2020-07-13T19:30:02.928" v="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EB6B535A-2A4A-4A0B-AAD6-EF17207189D0}"/>
    <pc:docChg chg="delSld modSld modMainMaster">
      <pc:chgData name="Alfred Asterjadhi" userId="39de57b9-85c0-4fd1-aaac-8ca2b6560ad0" providerId="ADAL" clId="{EB6B535A-2A4A-4A0B-AAD6-EF17207189D0}" dt="2020-07-08T18:41:56.372" v="6" actId="20577"/>
      <pc:docMkLst>
        <pc:docMk/>
      </pc:docMkLst>
      <pc:sldChg chg="modSp del">
        <pc:chgData name="Alfred Asterjadhi" userId="39de57b9-85c0-4fd1-aaac-8ca2b6560ad0" providerId="ADAL" clId="{EB6B535A-2A4A-4A0B-AAD6-EF17207189D0}" dt="2020-07-08T18:40:46.817" v="4" actId="2696"/>
        <pc:sldMkLst>
          <pc:docMk/>
          <pc:sldMk cId="663793421" sldId="451"/>
        </pc:sldMkLst>
        <pc:spChg chg="mod">
          <ac:chgData name="Alfred Asterjadhi" userId="39de57b9-85c0-4fd1-aaac-8ca2b6560ad0" providerId="ADAL" clId="{EB6B535A-2A4A-4A0B-AAD6-EF17207189D0}" dt="2020-07-08T18:40:38.329" v="1" actId="207"/>
          <ac:spMkLst>
            <pc:docMk/>
            <pc:sldMk cId="663793421" sldId="451"/>
            <ac:spMk id="2" creationId="{ECFFAC2B-F54D-4500-9A76-053BF8F9C0D4}"/>
          </ac:spMkLst>
        </pc:spChg>
        <pc:spChg chg="mod">
          <ac:chgData name="Alfred Asterjadhi" userId="39de57b9-85c0-4fd1-aaac-8ca2b6560ad0" providerId="ADAL" clId="{EB6B535A-2A4A-4A0B-AAD6-EF17207189D0}" dt="2020-07-08T18:40:41.979" v="3" actId="400"/>
          <ac:spMkLst>
            <pc:docMk/>
            <pc:sldMk cId="663793421" sldId="451"/>
            <ac:spMk id="3" creationId="{A3593DF1-14C5-4A83-95AA-1E748196F08C}"/>
          </ac:spMkLst>
        </pc:spChg>
      </pc:sldChg>
      <pc:sldMasterChg chg="modSp">
        <pc:chgData name="Alfred Asterjadhi" userId="39de57b9-85c0-4fd1-aaac-8ca2b6560ad0" providerId="ADAL" clId="{EB6B535A-2A4A-4A0B-AAD6-EF17207189D0}" dt="2020-07-08T18:41:56.372" v="6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EB6B535A-2A4A-4A0B-AAD6-EF17207189D0}" dt="2020-07-08T18:41:56.372" v="6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6ACBB6DB-0EA8-44C6-A8B9-8269C9DB10C6}"/>
    <pc:docChg chg="modSld">
      <pc:chgData name="Alfred Asterjadhi" userId="39de57b9-85c0-4fd1-aaac-8ca2b6560ad0" providerId="ADAL" clId="{6ACBB6DB-0EA8-44C6-A8B9-8269C9DB10C6}" dt="2020-07-13T19:27:45.440" v="528" actId="20577"/>
      <pc:docMkLst>
        <pc:docMk/>
      </pc:docMkLst>
      <pc:sldChg chg="modSp">
        <pc:chgData name="Alfred Asterjadhi" userId="39de57b9-85c0-4fd1-aaac-8ca2b6560ad0" providerId="ADAL" clId="{6ACBB6DB-0EA8-44C6-A8B9-8269C9DB10C6}" dt="2020-07-12T05:37:57.041" v="389" actId="13926"/>
        <pc:sldMkLst>
          <pc:docMk/>
          <pc:sldMk cId="2392172547" sldId="449"/>
        </pc:sldMkLst>
        <pc:spChg chg="mod">
          <ac:chgData name="Alfred Asterjadhi" userId="39de57b9-85c0-4fd1-aaac-8ca2b6560ad0" providerId="ADAL" clId="{6ACBB6DB-0EA8-44C6-A8B9-8269C9DB10C6}" dt="2020-07-12T05:37:57.041" v="389" actId="13926"/>
          <ac:spMkLst>
            <pc:docMk/>
            <pc:sldMk cId="2392172547" sldId="449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6ACBB6DB-0EA8-44C6-A8B9-8269C9DB10C6}" dt="2020-07-12T05:38:04.464" v="390" actId="13926"/>
        <pc:sldMkLst>
          <pc:docMk/>
          <pc:sldMk cId="2867929704" sldId="454"/>
        </pc:sldMkLst>
        <pc:spChg chg="mod">
          <ac:chgData name="Alfred Asterjadhi" userId="39de57b9-85c0-4fd1-aaac-8ca2b6560ad0" providerId="ADAL" clId="{6ACBB6DB-0EA8-44C6-A8B9-8269C9DB10C6}" dt="2020-07-12T05:38:04.464" v="390" actId="13926"/>
          <ac:spMkLst>
            <pc:docMk/>
            <pc:sldMk cId="2867929704" sldId="454"/>
            <ac:spMk id="3" creationId="{F0A3D4A9-5AA4-4BA9-8F4D-FC8E21900619}"/>
          </ac:spMkLst>
        </pc:spChg>
      </pc:sldChg>
      <pc:sldChg chg="modSp">
        <pc:chgData name="Alfred Asterjadhi" userId="39de57b9-85c0-4fd1-aaac-8ca2b6560ad0" providerId="ADAL" clId="{6ACBB6DB-0EA8-44C6-A8B9-8269C9DB10C6}" dt="2020-07-12T05:43:47.367" v="515" actId="13926"/>
        <pc:sldMkLst>
          <pc:docMk/>
          <pc:sldMk cId="1093940990" sldId="455"/>
        </pc:sldMkLst>
        <pc:spChg chg="mod">
          <ac:chgData name="Alfred Asterjadhi" userId="39de57b9-85c0-4fd1-aaac-8ca2b6560ad0" providerId="ADAL" clId="{6ACBB6DB-0EA8-44C6-A8B9-8269C9DB10C6}" dt="2020-07-12T05:43:47.367" v="515" actId="13926"/>
          <ac:spMkLst>
            <pc:docMk/>
            <pc:sldMk cId="1093940990" sldId="455"/>
            <ac:spMk id="3" creationId="{611DA093-F0BF-48B9-9093-03559CE2EF22}"/>
          </ac:spMkLst>
        </pc:spChg>
      </pc:sldChg>
      <pc:sldChg chg="modSp">
        <pc:chgData name="Alfred Asterjadhi" userId="39de57b9-85c0-4fd1-aaac-8ca2b6560ad0" providerId="ADAL" clId="{6ACBB6DB-0EA8-44C6-A8B9-8269C9DB10C6}" dt="2020-07-13T19:27:45.440" v="528" actId="20577"/>
        <pc:sldMkLst>
          <pc:docMk/>
          <pc:sldMk cId="1215620430" sldId="456"/>
        </pc:sldMkLst>
        <pc:spChg chg="mod">
          <ac:chgData name="Alfred Asterjadhi" userId="39de57b9-85c0-4fd1-aaac-8ca2b6560ad0" providerId="ADAL" clId="{6ACBB6DB-0EA8-44C6-A8B9-8269C9DB10C6}" dt="2020-07-13T19:27:45.440" v="528" actId="20577"/>
          <ac:spMkLst>
            <pc:docMk/>
            <pc:sldMk cId="1215620430" sldId="456"/>
            <ac:spMk id="3" creationId="{2263C902-356A-452B-BC8A-4ADA9A61E89F}"/>
          </ac:spMkLst>
        </pc:spChg>
      </pc:sldChg>
    </pc:docChg>
  </pc:docChgLst>
  <pc:docChgLst>
    <pc:chgData name="Alfred Asterjadhi" userId="39de57b9-85c0-4fd1-aaac-8ca2b6560ad0" providerId="ADAL" clId="{05EE5D36-C1AD-4886-BAFD-18A7FF5E6B6E}"/>
    <pc:docChg chg="addSld modSld modMainMaster">
      <pc:chgData name="Alfred Asterjadhi" userId="39de57b9-85c0-4fd1-aaac-8ca2b6560ad0" providerId="ADAL" clId="{05EE5D36-C1AD-4886-BAFD-18A7FF5E6B6E}" dt="2020-06-24T18:39:57.445" v="130" actId="20577"/>
      <pc:docMkLst>
        <pc:docMk/>
      </pc:docMkLst>
      <pc:sldChg chg="modSp">
        <pc:chgData name="Alfred Asterjadhi" userId="39de57b9-85c0-4fd1-aaac-8ca2b6560ad0" providerId="ADAL" clId="{05EE5D36-C1AD-4886-BAFD-18A7FF5E6B6E}" dt="2020-06-24T18:39:04.258" v="124" actId="115"/>
        <pc:sldMkLst>
          <pc:docMk/>
          <pc:sldMk cId="2392172547" sldId="449"/>
        </pc:sldMkLst>
        <pc:spChg chg="mod">
          <ac:chgData name="Alfred Asterjadhi" userId="39de57b9-85c0-4fd1-aaac-8ca2b6560ad0" providerId="ADAL" clId="{05EE5D36-C1AD-4886-BAFD-18A7FF5E6B6E}" dt="2020-06-24T18:39:04.258" v="124" actId="115"/>
          <ac:spMkLst>
            <pc:docMk/>
            <pc:sldMk cId="2392172547" sldId="449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05EE5D36-C1AD-4886-BAFD-18A7FF5E6B6E}" dt="2020-06-24T18:39:33.320" v="128" actId="20577"/>
        <pc:sldMkLst>
          <pc:docMk/>
          <pc:sldMk cId="663793421" sldId="451"/>
        </pc:sldMkLst>
        <pc:spChg chg="mod">
          <ac:chgData name="Alfred Asterjadhi" userId="39de57b9-85c0-4fd1-aaac-8ca2b6560ad0" providerId="ADAL" clId="{05EE5D36-C1AD-4886-BAFD-18A7FF5E6B6E}" dt="2020-06-24T18:39:33.320" v="128" actId="20577"/>
          <ac:spMkLst>
            <pc:docMk/>
            <pc:sldMk cId="663793421" sldId="451"/>
            <ac:spMk id="2" creationId="{ECFFAC2B-F54D-4500-9A76-053BF8F9C0D4}"/>
          </ac:spMkLst>
        </pc:spChg>
        <pc:spChg chg="mod">
          <ac:chgData name="Alfred Asterjadhi" userId="39de57b9-85c0-4fd1-aaac-8ca2b6560ad0" providerId="ADAL" clId="{05EE5D36-C1AD-4886-BAFD-18A7FF5E6B6E}" dt="2020-06-24T18:39:21.375" v="125" actId="20577"/>
          <ac:spMkLst>
            <pc:docMk/>
            <pc:sldMk cId="663793421" sldId="451"/>
            <ac:spMk id="3" creationId="{A3593DF1-14C5-4A83-95AA-1E748196F08C}"/>
          </ac:spMkLst>
        </pc:spChg>
      </pc:sldChg>
      <pc:sldChg chg="addSp delSp modSp add">
        <pc:chgData name="Alfred Asterjadhi" userId="39de57b9-85c0-4fd1-aaac-8ca2b6560ad0" providerId="ADAL" clId="{05EE5D36-C1AD-4886-BAFD-18A7FF5E6B6E}" dt="2020-06-24T18:35:00.081" v="63" actId="20577"/>
        <pc:sldMkLst>
          <pc:docMk/>
          <pc:sldMk cId="2270811304" sldId="452"/>
        </pc:sldMkLst>
        <pc:spChg chg="del">
          <ac:chgData name="Alfred Asterjadhi" userId="39de57b9-85c0-4fd1-aaac-8ca2b6560ad0" providerId="ADAL" clId="{05EE5D36-C1AD-4886-BAFD-18A7FF5E6B6E}" dt="2020-06-24T18:34:09.047" v="1"/>
          <ac:spMkLst>
            <pc:docMk/>
            <pc:sldMk cId="2270811304" sldId="452"/>
            <ac:spMk id="2" creationId="{B310B110-F89F-4EF1-A0A4-0F180FD422D2}"/>
          </ac:spMkLst>
        </pc:spChg>
        <pc:spChg chg="del">
          <ac:chgData name="Alfred Asterjadhi" userId="39de57b9-85c0-4fd1-aaac-8ca2b6560ad0" providerId="ADAL" clId="{05EE5D36-C1AD-4886-BAFD-18A7FF5E6B6E}" dt="2020-06-24T18:34:09.047" v="1"/>
          <ac:spMkLst>
            <pc:docMk/>
            <pc:sldMk cId="2270811304" sldId="452"/>
            <ac:spMk id="3" creationId="{3D973522-ADDF-4D94-B94B-71FB021B4BA5}"/>
          </ac:spMkLst>
        </pc:spChg>
        <pc:spChg chg="add del mod">
          <ac:chgData name="Alfred Asterjadhi" userId="39de57b9-85c0-4fd1-aaac-8ca2b6560ad0" providerId="ADAL" clId="{05EE5D36-C1AD-4886-BAFD-18A7FF5E6B6E}" dt="2020-06-24T18:34:22.632" v="16"/>
          <ac:spMkLst>
            <pc:docMk/>
            <pc:sldMk cId="2270811304" sldId="452"/>
            <ac:spMk id="7" creationId="{BE8DC2CC-1CE6-447B-B262-55D791B5D676}"/>
          </ac:spMkLst>
        </pc:spChg>
        <pc:spChg chg="add del mod">
          <ac:chgData name="Alfred Asterjadhi" userId="39de57b9-85c0-4fd1-aaac-8ca2b6560ad0" providerId="ADAL" clId="{05EE5D36-C1AD-4886-BAFD-18A7FF5E6B6E}" dt="2020-06-24T18:34:22.632" v="16"/>
          <ac:spMkLst>
            <pc:docMk/>
            <pc:sldMk cId="2270811304" sldId="452"/>
            <ac:spMk id="8" creationId="{C6BA71DA-5201-4003-B99B-05422BB8B389}"/>
          </ac:spMkLst>
        </pc:spChg>
        <pc:spChg chg="add mod">
          <ac:chgData name="Alfred Asterjadhi" userId="39de57b9-85c0-4fd1-aaac-8ca2b6560ad0" providerId="ADAL" clId="{05EE5D36-C1AD-4886-BAFD-18A7FF5E6B6E}" dt="2020-06-24T18:35:00.081" v="63" actId="20577"/>
          <ac:spMkLst>
            <pc:docMk/>
            <pc:sldMk cId="2270811304" sldId="452"/>
            <ac:spMk id="9" creationId="{7B51F6D6-2CEE-4F48-BF77-DB5BCE1257CE}"/>
          </ac:spMkLst>
        </pc:spChg>
        <pc:spChg chg="add mod">
          <ac:chgData name="Alfred Asterjadhi" userId="39de57b9-85c0-4fd1-aaac-8ca2b6560ad0" providerId="ADAL" clId="{05EE5D36-C1AD-4886-BAFD-18A7FF5E6B6E}" dt="2020-06-24T18:34:22.632" v="16"/>
          <ac:spMkLst>
            <pc:docMk/>
            <pc:sldMk cId="2270811304" sldId="452"/>
            <ac:spMk id="10" creationId="{7B55A7AA-A01C-45C6-9389-725CC78B9209}"/>
          </ac:spMkLst>
        </pc:spChg>
      </pc:sldChg>
      <pc:sldChg chg="modSp add">
        <pc:chgData name="Alfred Asterjadhi" userId="39de57b9-85c0-4fd1-aaac-8ca2b6560ad0" providerId="ADAL" clId="{05EE5D36-C1AD-4886-BAFD-18A7FF5E6B6E}" dt="2020-06-24T18:35:21.644" v="70" actId="20577"/>
        <pc:sldMkLst>
          <pc:docMk/>
          <pc:sldMk cId="658232188" sldId="453"/>
        </pc:sldMkLst>
        <pc:spChg chg="mod">
          <ac:chgData name="Alfred Asterjadhi" userId="39de57b9-85c0-4fd1-aaac-8ca2b6560ad0" providerId="ADAL" clId="{05EE5D36-C1AD-4886-BAFD-18A7FF5E6B6E}" dt="2020-06-24T18:35:21.644" v="70" actId="20577"/>
          <ac:spMkLst>
            <pc:docMk/>
            <pc:sldMk cId="658232188" sldId="453"/>
            <ac:spMk id="9" creationId="{7B51F6D6-2CEE-4F48-BF77-DB5BCE1257CE}"/>
          </ac:spMkLst>
        </pc:spChg>
      </pc:sldChg>
      <pc:sldMasterChg chg="modSp">
        <pc:chgData name="Alfred Asterjadhi" userId="39de57b9-85c0-4fd1-aaac-8ca2b6560ad0" providerId="ADAL" clId="{05EE5D36-C1AD-4886-BAFD-18A7FF5E6B6E}" dt="2020-06-24T18:39:57.445" v="130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05EE5D36-C1AD-4886-BAFD-18A7FF5E6B6E}" dt="2020-06-24T18:39:57.445" v="130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0345884F-D915-4F34-A4B0-FD4C156F6429}"/>
    <pc:docChg chg="undo addSld modSld">
      <pc:chgData name="Alfred Asterjadhi" userId="39de57b9-85c0-4fd1-aaac-8ca2b6560ad0" providerId="ADAL" clId="{0345884F-D915-4F34-A4B0-FD4C156F6429}" dt="2020-07-19T16:17:30.527" v="79" actId="20577"/>
      <pc:docMkLst>
        <pc:docMk/>
      </pc:docMkLst>
      <pc:sldChg chg="modSp">
        <pc:chgData name="Alfred Asterjadhi" userId="39de57b9-85c0-4fd1-aaac-8ca2b6560ad0" providerId="ADAL" clId="{0345884F-D915-4F34-A4B0-FD4C156F6429}" dt="2020-07-19T16:17:30.527" v="79" actId="20577"/>
        <pc:sldMkLst>
          <pc:docMk/>
          <pc:sldMk cId="2464059838" sldId="459"/>
        </pc:sldMkLst>
        <pc:spChg chg="mod">
          <ac:chgData name="Alfred Asterjadhi" userId="39de57b9-85c0-4fd1-aaac-8ca2b6560ad0" providerId="ADAL" clId="{0345884F-D915-4F34-A4B0-FD4C156F6429}" dt="2020-07-19T16:17:30.527" v="79" actId="20577"/>
          <ac:spMkLst>
            <pc:docMk/>
            <pc:sldMk cId="2464059838" sldId="459"/>
            <ac:spMk id="2" creationId="{ECFFAC2B-F54D-4500-9A76-053BF8F9C0D4}"/>
          </ac:spMkLst>
        </pc:spChg>
      </pc:sldChg>
      <pc:sldChg chg="modSp add">
        <pc:chgData name="Alfred Asterjadhi" userId="39de57b9-85c0-4fd1-aaac-8ca2b6560ad0" providerId="ADAL" clId="{0345884F-D915-4F34-A4B0-FD4C156F6429}" dt="2020-07-17T20:40:33.285" v="72" actId="20577"/>
        <pc:sldMkLst>
          <pc:docMk/>
          <pc:sldMk cId="4099000755" sldId="460"/>
        </pc:sldMkLst>
        <pc:spChg chg="mod">
          <ac:chgData name="Alfred Asterjadhi" userId="39de57b9-85c0-4fd1-aaac-8ca2b6560ad0" providerId="ADAL" clId="{0345884F-D915-4F34-A4B0-FD4C156F6429}" dt="2020-07-17T20:40:33.285" v="72" actId="20577"/>
          <ac:spMkLst>
            <pc:docMk/>
            <pc:sldMk cId="4099000755" sldId="460"/>
            <ac:spMk id="3" creationId="{2D0D6EA9-47E0-4332-ACAF-5FDF0662E482}"/>
          </ac:spMkLst>
        </pc:spChg>
      </pc:sldChg>
    </pc:docChg>
  </pc:docChgLst>
  <pc:docChgLst>
    <pc:chgData name="Alfred Asterjadhi" userId="39de57b9-85c0-4fd1-aaac-8ca2b6560ad0" providerId="ADAL" clId="{6FAD6E93-DCE2-434D-BEDA-F6116F9DB1CE}"/>
    <pc:docChg chg="undo addSld modSld modMainMaster">
      <pc:chgData name="Alfred Asterjadhi" userId="39de57b9-85c0-4fd1-aaac-8ca2b6560ad0" providerId="ADAL" clId="{6FAD6E93-DCE2-434D-BEDA-F6116F9DB1CE}" dt="2020-06-21T17:09:11.578" v="571" actId="20577"/>
      <pc:docMkLst>
        <pc:docMk/>
      </pc:docMkLst>
      <pc:sldChg chg="modSp">
        <pc:chgData name="Alfred Asterjadhi" userId="39de57b9-85c0-4fd1-aaac-8ca2b6560ad0" providerId="ADAL" clId="{6FAD6E93-DCE2-434D-BEDA-F6116F9DB1CE}" dt="2020-06-12T00:27:01.189" v="4" actId="13926"/>
        <pc:sldMkLst>
          <pc:docMk/>
          <pc:sldMk cId="890163940" sldId="291"/>
        </pc:sldMkLst>
        <pc:spChg chg="mod">
          <ac:chgData name="Alfred Asterjadhi" userId="39de57b9-85c0-4fd1-aaac-8ca2b6560ad0" providerId="ADAL" clId="{6FAD6E93-DCE2-434D-BEDA-F6116F9DB1CE}" dt="2020-06-12T00:27:01.189" v="4" actId="13926"/>
          <ac:spMkLst>
            <pc:docMk/>
            <pc:sldMk cId="890163940" sldId="291"/>
            <ac:spMk id="3" creationId="{2D0D6EA9-47E0-4332-ACAF-5FDF0662E482}"/>
          </ac:spMkLst>
        </pc:spChg>
      </pc:sldChg>
      <pc:sldChg chg="modSp">
        <pc:chgData name="Alfred Asterjadhi" userId="39de57b9-85c0-4fd1-aaac-8ca2b6560ad0" providerId="ADAL" clId="{6FAD6E93-DCE2-434D-BEDA-F6116F9DB1CE}" dt="2020-06-12T00:27:38.097" v="8" actId="13926"/>
        <pc:sldMkLst>
          <pc:docMk/>
          <pc:sldMk cId="124339599" sldId="445"/>
        </pc:sldMkLst>
        <pc:spChg chg="mod">
          <ac:chgData name="Alfred Asterjadhi" userId="39de57b9-85c0-4fd1-aaac-8ca2b6560ad0" providerId="ADAL" clId="{6FAD6E93-DCE2-434D-BEDA-F6116F9DB1CE}" dt="2020-06-12T00:27:38.097" v="8" actId="13926"/>
          <ac:spMkLst>
            <pc:docMk/>
            <pc:sldMk cId="124339599" sldId="445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6FAD6E93-DCE2-434D-BEDA-F6116F9DB1CE}" dt="2020-06-12T15:05:10.387" v="144" actId="13926"/>
        <pc:sldMkLst>
          <pc:docMk/>
          <pc:sldMk cId="3319739909" sldId="446"/>
        </pc:sldMkLst>
        <pc:spChg chg="mod">
          <ac:chgData name="Alfred Asterjadhi" userId="39de57b9-85c0-4fd1-aaac-8ca2b6560ad0" providerId="ADAL" clId="{6FAD6E93-DCE2-434D-BEDA-F6116F9DB1CE}" dt="2020-06-12T15:05:10.387" v="144" actId="13926"/>
          <ac:spMkLst>
            <pc:docMk/>
            <pc:sldMk cId="3319739909" sldId="446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6FAD6E93-DCE2-434D-BEDA-F6116F9DB1CE}" dt="2020-06-16T14:53:32.063" v="350" actId="20577"/>
        <pc:sldMkLst>
          <pc:docMk/>
          <pc:sldMk cId="1584401730" sldId="447"/>
        </pc:sldMkLst>
        <pc:spChg chg="mod">
          <ac:chgData name="Alfred Asterjadhi" userId="39de57b9-85c0-4fd1-aaac-8ca2b6560ad0" providerId="ADAL" clId="{6FAD6E93-DCE2-434D-BEDA-F6116F9DB1CE}" dt="2020-06-16T14:53:32.063" v="350" actId="20577"/>
          <ac:spMkLst>
            <pc:docMk/>
            <pc:sldMk cId="1584401730" sldId="447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6FAD6E93-DCE2-434D-BEDA-F6116F9DB1CE}" dt="2020-06-21T17:08:55.908" v="566" actId="20577"/>
        <pc:sldMkLst>
          <pc:docMk/>
          <pc:sldMk cId="2392172547" sldId="449"/>
        </pc:sldMkLst>
        <pc:spChg chg="mod">
          <ac:chgData name="Alfred Asterjadhi" userId="39de57b9-85c0-4fd1-aaac-8ca2b6560ad0" providerId="ADAL" clId="{6FAD6E93-DCE2-434D-BEDA-F6116F9DB1CE}" dt="2020-06-21T17:08:55.908" v="566" actId="20577"/>
          <ac:spMkLst>
            <pc:docMk/>
            <pc:sldMk cId="2392172547" sldId="449"/>
            <ac:spMk id="2" creationId="{ECFFAC2B-F54D-4500-9A76-053BF8F9C0D4}"/>
          </ac:spMkLst>
        </pc:spChg>
        <pc:spChg chg="mod">
          <ac:chgData name="Alfred Asterjadhi" userId="39de57b9-85c0-4fd1-aaac-8ca2b6560ad0" providerId="ADAL" clId="{6FAD6E93-DCE2-434D-BEDA-F6116F9DB1CE}" dt="2020-06-21T17:08:39.202" v="564" actId="20577"/>
          <ac:spMkLst>
            <pc:docMk/>
            <pc:sldMk cId="2392172547" sldId="449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6FAD6E93-DCE2-434D-BEDA-F6116F9DB1CE}" dt="2020-06-16T14:53:28.921" v="348" actId="20577"/>
        <pc:sldMkLst>
          <pc:docMk/>
          <pc:sldMk cId="4230577612" sldId="450"/>
        </pc:sldMkLst>
        <pc:spChg chg="mod">
          <ac:chgData name="Alfred Asterjadhi" userId="39de57b9-85c0-4fd1-aaac-8ca2b6560ad0" providerId="ADAL" clId="{6FAD6E93-DCE2-434D-BEDA-F6116F9DB1CE}" dt="2020-06-16T14:53:28.921" v="348" actId="20577"/>
          <ac:spMkLst>
            <pc:docMk/>
            <pc:sldMk cId="4230577612" sldId="450"/>
            <ac:spMk id="3" creationId="{A3593DF1-14C5-4A83-95AA-1E748196F08C}"/>
          </ac:spMkLst>
        </pc:spChg>
      </pc:sldChg>
      <pc:sldChg chg="modSp add">
        <pc:chgData name="Alfred Asterjadhi" userId="39de57b9-85c0-4fd1-aaac-8ca2b6560ad0" providerId="ADAL" clId="{6FAD6E93-DCE2-434D-BEDA-F6116F9DB1CE}" dt="2020-06-21T17:09:11.578" v="571" actId="20577"/>
        <pc:sldMkLst>
          <pc:docMk/>
          <pc:sldMk cId="663793421" sldId="451"/>
        </pc:sldMkLst>
        <pc:spChg chg="mod">
          <ac:chgData name="Alfred Asterjadhi" userId="39de57b9-85c0-4fd1-aaac-8ca2b6560ad0" providerId="ADAL" clId="{6FAD6E93-DCE2-434D-BEDA-F6116F9DB1CE}" dt="2020-06-21T17:09:03.520" v="568" actId="20577"/>
          <ac:spMkLst>
            <pc:docMk/>
            <pc:sldMk cId="663793421" sldId="451"/>
            <ac:spMk id="2" creationId="{ECFFAC2B-F54D-4500-9A76-053BF8F9C0D4}"/>
          </ac:spMkLst>
        </pc:spChg>
        <pc:spChg chg="mod">
          <ac:chgData name="Alfred Asterjadhi" userId="39de57b9-85c0-4fd1-aaac-8ca2b6560ad0" providerId="ADAL" clId="{6FAD6E93-DCE2-434D-BEDA-F6116F9DB1CE}" dt="2020-06-21T17:09:11.578" v="571" actId="20577"/>
          <ac:spMkLst>
            <pc:docMk/>
            <pc:sldMk cId="663793421" sldId="451"/>
            <ac:spMk id="3" creationId="{A3593DF1-14C5-4A83-95AA-1E748196F08C}"/>
          </ac:spMkLst>
        </pc:spChg>
      </pc:sldChg>
      <pc:sldMasterChg chg="modSp">
        <pc:chgData name="Alfred Asterjadhi" userId="39de57b9-85c0-4fd1-aaac-8ca2b6560ad0" providerId="ADAL" clId="{6FAD6E93-DCE2-434D-BEDA-F6116F9DB1CE}" dt="2020-06-16T15:06:53.419" v="352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6FAD6E93-DCE2-434D-BEDA-F6116F9DB1CE}" dt="2020-06-16T15:06:53.419" v="352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FB37D424-77F5-4C21-82E4-CC0E7FD4C5A0}"/>
    <pc:docChg chg="undo custSel addSld delSld modSld sldOrd modMainMaster">
      <pc:chgData name="Alfred Asterjadhi" userId="39de57b9-85c0-4fd1-aaac-8ca2b6560ad0" providerId="ADAL" clId="{FB37D424-77F5-4C21-82E4-CC0E7FD4C5A0}" dt="2020-06-25T15:17:09.842" v="599"/>
      <pc:docMkLst>
        <pc:docMk/>
      </pc:docMkLst>
      <pc:sldChg chg="modSp">
        <pc:chgData name="Alfred Asterjadhi" userId="39de57b9-85c0-4fd1-aaac-8ca2b6560ad0" providerId="ADAL" clId="{FB37D424-77F5-4C21-82E4-CC0E7FD4C5A0}" dt="2020-06-25T15:16:33.520" v="592" actId="20577"/>
        <pc:sldMkLst>
          <pc:docMk/>
          <pc:sldMk cId="0" sldId="256"/>
        </pc:sldMkLst>
        <pc:spChg chg="mod">
          <ac:chgData name="Alfred Asterjadhi" userId="39de57b9-85c0-4fd1-aaac-8ca2b6560ad0" providerId="ADAL" clId="{FB37D424-77F5-4C21-82E4-CC0E7FD4C5A0}" dt="2020-06-25T14:41:42.085" v="573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FB37D424-77F5-4C21-82E4-CC0E7FD4C5A0}" dt="2020-06-25T15:16:33.520" v="592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Alfred Asterjadhi" userId="39de57b9-85c0-4fd1-aaac-8ca2b6560ad0" providerId="ADAL" clId="{FB37D424-77F5-4C21-82E4-CC0E7FD4C5A0}" dt="2020-06-25T15:15:55.323" v="574"/>
        <pc:sldMkLst>
          <pc:docMk/>
          <pc:sldMk cId="0" sldId="257"/>
        </pc:sldMkLst>
        <pc:spChg chg="mod">
          <ac:chgData name="Alfred Asterjadhi" userId="39de57b9-85c0-4fd1-aaac-8ca2b6560ad0" providerId="ADAL" clId="{FB37D424-77F5-4C21-82E4-CC0E7FD4C5A0}" dt="2020-06-25T15:15:55.323" v="574"/>
          <ac:spMkLst>
            <pc:docMk/>
            <pc:sldMk cId="0" sldId="257"/>
            <ac:spMk id="7" creationId="{4565958B-DD30-4EE7-AF20-DC550898176B}"/>
          </ac:spMkLst>
        </pc:spChg>
      </pc:sldChg>
      <pc:sldChg chg="modSp">
        <pc:chgData name="Alfred Asterjadhi" userId="39de57b9-85c0-4fd1-aaac-8ca2b6560ad0" providerId="ADAL" clId="{FB37D424-77F5-4C21-82E4-CC0E7FD4C5A0}" dt="2020-06-25T15:15:59.821" v="576"/>
        <pc:sldMkLst>
          <pc:docMk/>
          <pc:sldMk cId="890163940" sldId="291"/>
        </pc:sldMkLst>
        <pc:spChg chg="mod">
          <ac:chgData name="Alfred Asterjadhi" userId="39de57b9-85c0-4fd1-aaac-8ca2b6560ad0" providerId="ADAL" clId="{FB37D424-77F5-4C21-82E4-CC0E7FD4C5A0}" dt="2020-06-25T15:15:59.821" v="576"/>
          <ac:spMkLst>
            <pc:docMk/>
            <pc:sldMk cId="890163940" sldId="291"/>
            <ac:spMk id="7" creationId="{535B9ECC-A5EB-43E2-9189-109F365D91D3}"/>
          </ac:spMkLst>
        </pc:spChg>
      </pc:sldChg>
      <pc:sldChg chg="modSp">
        <pc:chgData name="Alfred Asterjadhi" userId="39de57b9-85c0-4fd1-aaac-8ca2b6560ad0" providerId="ADAL" clId="{FB37D424-77F5-4C21-82E4-CC0E7FD4C5A0}" dt="2020-06-25T15:16:01.792" v="577"/>
        <pc:sldMkLst>
          <pc:docMk/>
          <pc:sldMk cId="124339599" sldId="445"/>
        </pc:sldMkLst>
        <pc:spChg chg="mod">
          <ac:chgData name="Alfred Asterjadhi" userId="39de57b9-85c0-4fd1-aaac-8ca2b6560ad0" providerId="ADAL" clId="{FB37D424-77F5-4C21-82E4-CC0E7FD4C5A0}" dt="2020-06-25T15:16:01.792" v="577"/>
          <ac:spMkLst>
            <pc:docMk/>
            <pc:sldMk cId="124339599" sldId="445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FB37D424-77F5-4C21-82E4-CC0E7FD4C5A0}" dt="2020-06-25T15:16:04.265" v="578"/>
        <pc:sldMkLst>
          <pc:docMk/>
          <pc:sldMk cId="3319739909" sldId="446"/>
        </pc:sldMkLst>
        <pc:spChg chg="mod">
          <ac:chgData name="Alfred Asterjadhi" userId="39de57b9-85c0-4fd1-aaac-8ca2b6560ad0" providerId="ADAL" clId="{FB37D424-77F5-4C21-82E4-CC0E7FD4C5A0}" dt="2020-06-25T15:16:04.265" v="578"/>
          <ac:spMkLst>
            <pc:docMk/>
            <pc:sldMk cId="3319739909" sldId="446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FB37D424-77F5-4C21-82E4-CC0E7FD4C5A0}" dt="2020-06-25T15:16:06.088" v="579"/>
        <pc:sldMkLst>
          <pc:docMk/>
          <pc:sldMk cId="1584401730" sldId="447"/>
        </pc:sldMkLst>
        <pc:spChg chg="mod">
          <ac:chgData name="Alfred Asterjadhi" userId="39de57b9-85c0-4fd1-aaac-8ca2b6560ad0" providerId="ADAL" clId="{FB37D424-77F5-4C21-82E4-CC0E7FD4C5A0}" dt="2020-06-25T15:16:06.088" v="579"/>
          <ac:spMkLst>
            <pc:docMk/>
            <pc:sldMk cId="1584401730" sldId="447"/>
            <ac:spMk id="6" creationId="{828D7720-9D01-4F89-BBDC-6195DD79104A}"/>
          </ac:spMkLst>
        </pc:spChg>
      </pc:sldChg>
      <pc:sldChg chg="addSp delSp modSp">
        <pc:chgData name="Alfred Asterjadhi" userId="39de57b9-85c0-4fd1-aaac-8ca2b6560ad0" providerId="ADAL" clId="{FB37D424-77F5-4C21-82E4-CC0E7FD4C5A0}" dt="2020-06-25T15:16:22.863" v="588"/>
        <pc:sldMkLst>
          <pc:docMk/>
          <pc:sldMk cId="3308276650" sldId="448"/>
        </pc:sldMkLst>
        <pc:spChg chg="mod">
          <ac:chgData name="Alfred Asterjadhi" userId="39de57b9-85c0-4fd1-aaac-8ca2b6560ad0" providerId="ADAL" clId="{FB37D424-77F5-4C21-82E4-CC0E7FD4C5A0}" dt="2020-06-25T15:16:20.403" v="586"/>
          <ac:spMkLst>
            <pc:docMk/>
            <pc:sldMk cId="3308276650" sldId="448"/>
            <ac:spMk id="6" creationId="{D3FF10FE-6BDA-41D1-A82E-4A7603337ABE}"/>
          </ac:spMkLst>
        </pc:spChg>
        <pc:spChg chg="add del">
          <ac:chgData name="Alfred Asterjadhi" userId="39de57b9-85c0-4fd1-aaac-8ca2b6560ad0" providerId="ADAL" clId="{FB37D424-77F5-4C21-82E4-CC0E7FD4C5A0}" dt="2020-06-25T15:16:22.863" v="588"/>
          <ac:spMkLst>
            <pc:docMk/>
            <pc:sldMk cId="3308276650" sldId="448"/>
            <ac:spMk id="7" creationId="{1EE908D0-C9F4-46E8-859C-8C64F812E322}"/>
          </ac:spMkLst>
        </pc:spChg>
      </pc:sldChg>
      <pc:sldChg chg="modSp">
        <pc:chgData name="Alfred Asterjadhi" userId="39de57b9-85c0-4fd1-aaac-8ca2b6560ad0" providerId="ADAL" clId="{FB37D424-77F5-4C21-82E4-CC0E7FD4C5A0}" dt="2020-06-25T15:16:12.157" v="582"/>
        <pc:sldMkLst>
          <pc:docMk/>
          <pc:sldMk cId="2392172547" sldId="449"/>
        </pc:sldMkLst>
        <pc:spChg chg="mod">
          <ac:chgData name="Alfred Asterjadhi" userId="39de57b9-85c0-4fd1-aaac-8ca2b6560ad0" providerId="ADAL" clId="{FB37D424-77F5-4C21-82E4-CC0E7FD4C5A0}" dt="2020-06-25T03:33:58.798" v="388" actId="20577"/>
          <ac:spMkLst>
            <pc:docMk/>
            <pc:sldMk cId="2392172547" sldId="449"/>
            <ac:spMk id="3" creationId="{A3593DF1-14C5-4A83-95AA-1E748196F08C}"/>
          </ac:spMkLst>
        </pc:spChg>
        <pc:spChg chg="mod">
          <ac:chgData name="Alfred Asterjadhi" userId="39de57b9-85c0-4fd1-aaac-8ca2b6560ad0" providerId="ADAL" clId="{FB37D424-77F5-4C21-82E4-CC0E7FD4C5A0}" dt="2020-06-25T15:16:12.157" v="582"/>
          <ac:spMkLst>
            <pc:docMk/>
            <pc:sldMk cId="2392172547" sldId="449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FB37D424-77F5-4C21-82E4-CC0E7FD4C5A0}" dt="2020-06-25T15:16:07.846" v="580"/>
        <pc:sldMkLst>
          <pc:docMk/>
          <pc:sldMk cId="4230577612" sldId="450"/>
        </pc:sldMkLst>
        <pc:spChg chg="mod">
          <ac:chgData name="Alfred Asterjadhi" userId="39de57b9-85c0-4fd1-aaac-8ca2b6560ad0" providerId="ADAL" clId="{FB37D424-77F5-4C21-82E4-CC0E7FD4C5A0}" dt="2020-06-25T15:16:07.846" v="580"/>
          <ac:spMkLst>
            <pc:docMk/>
            <pc:sldMk cId="4230577612" sldId="450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FB37D424-77F5-4C21-82E4-CC0E7FD4C5A0}" dt="2020-06-25T15:16:18.137" v="585"/>
        <pc:sldMkLst>
          <pc:docMk/>
          <pc:sldMk cId="663793421" sldId="451"/>
        </pc:sldMkLst>
        <pc:spChg chg="mod">
          <ac:chgData name="Alfred Asterjadhi" userId="39de57b9-85c0-4fd1-aaac-8ca2b6560ad0" providerId="ADAL" clId="{FB37D424-77F5-4C21-82E4-CC0E7FD4C5A0}" dt="2020-06-25T14:41:12.220" v="568" actId="20577"/>
          <ac:spMkLst>
            <pc:docMk/>
            <pc:sldMk cId="663793421" sldId="451"/>
            <ac:spMk id="3" creationId="{A3593DF1-14C5-4A83-95AA-1E748196F08C}"/>
          </ac:spMkLst>
        </pc:spChg>
        <pc:spChg chg="mod">
          <ac:chgData name="Alfred Asterjadhi" userId="39de57b9-85c0-4fd1-aaac-8ca2b6560ad0" providerId="ADAL" clId="{FB37D424-77F5-4C21-82E4-CC0E7FD4C5A0}" dt="2020-06-25T15:16:18.137" v="585"/>
          <ac:spMkLst>
            <pc:docMk/>
            <pc:sldMk cId="663793421" sldId="451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FB37D424-77F5-4C21-82E4-CC0E7FD4C5A0}" dt="2020-06-25T15:15:57.688" v="575"/>
        <pc:sldMkLst>
          <pc:docMk/>
          <pc:sldMk cId="2270811304" sldId="452"/>
        </pc:sldMkLst>
        <pc:spChg chg="mod">
          <ac:chgData name="Alfred Asterjadhi" userId="39de57b9-85c0-4fd1-aaac-8ca2b6560ad0" providerId="ADAL" clId="{FB37D424-77F5-4C21-82E4-CC0E7FD4C5A0}" dt="2020-06-25T15:15:57.688" v="575"/>
          <ac:spMkLst>
            <pc:docMk/>
            <pc:sldMk cId="2270811304" sldId="452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FB37D424-77F5-4C21-82E4-CC0E7FD4C5A0}" dt="2020-06-25T15:16:09.823" v="581"/>
        <pc:sldMkLst>
          <pc:docMk/>
          <pc:sldMk cId="658232188" sldId="453"/>
        </pc:sldMkLst>
        <pc:spChg chg="mod">
          <ac:chgData name="Alfred Asterjadhi" userId="39de57b9-85c0-4fd1-aaac-8ca2b6560ad0" providerId="ADAL" clId="{FB37D424-77F5-4C21-82E4-CC0E7FD4C5A0}" dt="2020-06-25T15:16:09.823" v="581"/>
          <ac:spMkLst>
            <pc:docMk/>
            <pc:sldMk cId="658232188" sldId="453"/>
            <ac:spMk id="6" creationId="{1BF4B1BC-6715-4E2C-BCE6-6BB4EC54A08B}"/>
          </ac:spMkLst>
        </pc:spChg>
      </pc:sldChg>
      <pc:sldChg chg="addSp delSp modSp add">
        <pc:chgData name="Alfred Asterjadhi" userId="39de57b9-85c0-4fd1-aaac-8ca2b6560ad0" providerId="ADAL" clId="{FB37D424-77F5-4C21-82E4-CC0E7FD4C5A0}" dt="2020-06-25T15:16:13.894" v="583"/>
        <pc:sldMkLst>
          <pc:docMk/>
          <pc:sldMk cId="2867929704" sldId="454"/>
        </pc:sldMkLst>
        <pc:spChg chg="mod">
          <ac:chgData name="Alfred Asterjadhi" userId="39de57b9-85c0-4fd1-aaac-8ca2b6560ad0" providerId="ADAL" clId="{FB37D424-77F5-4C21-82E4-CC0E7FD4C5A0}" dt="2020-06-25T14:40:50.476" v="552" actId="20577"/>
          <ac:spMkLst>
            <pc:docMk/>
            <pc:sldMk cId="2867929704" sldId="454"/>
            <ac:spMk id="2" creationId="{3366B9A4-B628-4782-9F35-DE5509995B1D}"/>
          </ac:spMkLst>
        </pc:spChg>
        <pc:spChg chg="mod">
          <ac:chgData name="Alfred Asterjadhi" userId="39de57b9-85c0-4fd1-aaac-8ca2b6560ad0" providerId="ADAL" clId="{FB37D424-77F5-4C21-82E4-CC0E7FD4C5A0}" dt="2020-06-25T03:33:22.170" v="380" actId="113"/>
          <ac:spMkLst>
            <pc:docMk/>
            <pc:sldMk cId="2867929704" sldId="454"/>
            <ac:spMk id="3" creationId="{F0A3D4A9-5AA4-4BA9-8F4D-FC8E21900619}"/>
          </ac:spMkLst>
        </pc:spChg>
        <pc:spChg chg="mod">
          <ac:chgData name="Alfred Asterjadhi" userId="39de57b9-85c0-4fd1-aaac-8ca2b6560ad0" providerId="ADAL" clId="{FB37D424-77F5-4C21-82E4-CC0E7FD4C5A0}" dt="2020-06-25T15:16:13.894" v="583"/>
          <ac:spMkLst>
            <pc:docMk/>
            <pc:sldMk cId="2867929704" sldId="454"/>
            <ac:spMk id="6" creationId="{566A4BC8-3976-494F-A19A-FC777F34B015}"/>
          </ac:spMkLst>
        </pc:spChg>
        <pc:spChg chg="add del mod">
          <ac:chgData name="Alfred Asterjadhi" userId="39de57b9-85c0-4fd1-aaac-8ca2b6560ad0" providerId="ADAL" clId="{FB37D424-77F5-4C21-82E4-CC0E7FD4C5A0}" dt="2020-06-25T03:27:13.004" v="17"/>
          <ac:spMkLst>
            <pc:docMk/>
            <pc:sldMk cId="2867929704" sldId="454"/>
            <ac:spMk id="7" creationId="{5B597632-5EEC-4BE5-B3DD-574DE52E5294}"/>
          </ac:spMkLst>
        </pc:spChg>
        <pc:spChg chg="add del mod">
          <ac:chgData name="Alfred Asterjadhi" userId="39de57b9-85c0-4fd1-aaac-8ca2b6560ad0" providerId="ADAL" clId="{FB37D424-77F5-4C21-82E4-CC0E7FD4C5A0}" dt="2020-06-25T03:27:13.004" v="17"/>
          <ac:spMkLst>
            <pc:docMk/>
            <pc:sldMk cId="2867929704" sldId="454"/>
            <ac:spMk id="8" creationId="{B131A975-40F9-4825-BCF9-B2221A1866D9}"/>
          </ac:spMkLst>
        </pc:spChg>
        <pc:spChg chg="add del mod">
          <ac:chgData name="Alfred Asterjadhi" userId="39de57b9-85c0-4fd1-aaac-8ca2b6560ad0" providerId="ADAL" clId="{FB37D424-77F5-4C21-82E4-CC0E7FD4C5A0}" dt="2020-06-25T03:27:13.004" v="17"/>
          <ac:spMkLst>
            <pc:docMk/>
            <pc:sldMk cId="2867929704" sldId="454"/>
            <ac:spMk id="9" creationId="{4275872B-C636-4804-AB05-F171AB77D613}"/>
          </ac:spMkLst>
        </pc:spChg>
        <pc:spChg chg="add del mod">
          <ac:chgData name="Alfred Asterjadhi" userId="39de57b9-85c0-4fd1-aaac-8ca2b6560ad0" providerId="ADAL" clId="{FB37D424-77F5-4C21-82E4-CC0E7FD4C5A0}" dt="2020-06-25T03:27:13.004" v="17"/>
          <ac:spMkLst>
            <pc:docMk/>
            <pc:sldMk cId="2867929704" sldId="454"/>
            <ac:spMk id="10" creationId="{3D22F9D8-2984-4237-A8F1-94F2B914BB6E}"/>
          </ac:spMkLst>
        </pc:spChg>
        <pc:spChg chg="add del mod">
          <ac:chgData name="Alfred Asterjadhi" userId="39de57b9-85c0-4fd1-aaac-8ca2b6560ad0" providerId="ADAL" clId="{FB37D424-77F5-4C21-82E4-CC0E7FD4C5A0}" dt="2020-06-25T03:27:13.004" v="17"/>
          <ac:spMkLst>
            <pc:docMk/>
            <pc:sldMk cId="2867929704" sldId="454"/>
            <ac:spMk id="11" creationId="{FC458D40-37B3-492F-91B0-C12F29E1F02F}"/>
          </ac:spMkLst>
        </pc:spChg>
        <pc:spChg chg="add del mod">
          <ac:chgData name="Alfred Asterjadhi" userId="39de57b9-85c0-4fd1-aaac-8ca2b6560ad0" providerId="ADAL" clId="{FB37D424-77F5-4C21-82E4-CC0E7FD4C5A0}" dt="2020-06-25T03:29:10.546" v="155"/>
          <ac:spMkLst>
            <pc:docMk/>
            <pc:sldMk cId="2867929704" sldId="454"/>
            <ac:spMk id="12" creationId="{36017476-0028-42C7-A92A-43369D74B5BB}"/>
          </ac:spMkLst>
        </pc:spChg>
        <pc:spChg chg="add del mod">
          <ac:chgData name="Alfred Asterjadhi" userId="39de57b9-85c0-4fd1-aaac-8ca2b6560ad0" providerId="ADAL" clId="{FB37D424-77F5-4C21-82E4-CC0E7FD4C5A0}" dt="2020-06-25T03:29:10.546" v="155"/>
          <ac:spMkLst>
            <pc:docMk/>
            <pc:sldMk cId="2867929704" sldId="454"/>
            <ac:spMk id="13" creationId="{8F737D87-BA71-4E01-BD43-5E9B179C6685}"/>
          </ac:spMkLst>
        </pc:spChg>
        <pc:spChg chg="add del mod">
          <ac:chgData name="Alfred Asterjadhi" userId="39de57b9-85c0-4fd1-aaac-8ca2b6560ad0" providerId="ADAL" clId="{FB37D424-77F5-4C21-82E4-CC0E7FD4C5A0}" dt="2020-06-25T03:29:10.546" v="155"/>
          <ac:spMkLst>
            <pc:docMk/>
            <pc:sldMk cId="2867929704" sldId="454"/>
            <ac:spMk id="14" creationId="{81BD04E0-CB3F-4B3F-9990-E3DF2FD1C6B0}"/>
          </ac:spMkLst>
        </pc:spChg>
        <pc:spChg chg="add del mod">
          <ac:chgData name="Alfred Asterjadhi" userId="39de57b9-85c0-4fd1-aaac-8ca2b6560ad0" providerId="ADAL" clId="{FB37D424-77F5-4C21-82E4-CC0E7FD4C5A0}" dt="2020-06-25T03:29:10.546" v="155"/>
          <ac:spMkLst>
            <pc:docMk/>
            <pc:sldMk cId="2867929704" sldId="454"/>
            <ac:spMk id="15" creationId="{7D3C7252-943A-4E2A-B610-5FAAF4EACB44}"/>
          </ac:spMkLst>
        </pc:spChg>
        <pc:spChg chg="add del mod">
          <ac:chgData name="Alfred Asterjadhi" userId="39de57b9-85c0-4fd1-aaac-8ca2b6560ad0" providerId="ADAL" clId="{FB37D424-77F5-4C21-82E4-CC0E7FD4C5A0}" dt="2020-06-25T03:29:10.546" v="155"/>
          <ac:spMkLst>
            <pc:docMk/>
            <pc:sldMk cId="2867929704" sldId="454"/>
            <ac:spMk id="16" creationId="{795B78C6-1A45-476E-8E0E-AE706A2009A0}"/>
          </ac:spMkLst>
        </pc:spChg>
        <pc:spChg chg="add del mod">
          <ac:chgData name="Alfred Asterjadhi" userId="39de57b9-85c0-4fd1-aaac-8ca2b6560ad0" providerId="ADAL" clId="{FB37D424-77F5-4C21-82E4-CC0E7FD4C5A0}" dt="2020-06-25T03:29:48.817" v="177"/>
          <ac:spMkLst>
            <pc:docMk/>
            <pc:sldMk cId="2867929704" sldId="454"/>
            <ac:spMk id="17" creationId="{348DBF01-2DAC-4638-B643-69F97F821663}"/>
          </ac:spMkLst>
        </pc:spChg>
        <pc:spChg chg="add del mod">
          <ac:chgData name="Alfred Asterjadhi" userId="39de57b9-85c0-4fd1-aaac-8ca2b6560ad0" providerId="ADAL" clId="{FB37D424-77F5-4C21-82E4-CC0E7FD4C5A0}" dt="2020-06-25T03:29:48.817" v="177"/>
          <ac:spMkLst>
            <pc:docMk/>
            <pc:sldMk cId="2867929704" sldId="454"/>
            <ac:spMk id="18" creationId="{45521DBF-16CF-411D-8783-7780F779A3C8}"/>
          </ac:spMkLst>
        </pc:spChg>
        <pc:spChg chg="add del mod">
          <ac:chgData name="Alfred Asterjadhi" userId="39de57b9-85c0-4fd1-aaac-8ca2b6560ad0" providerId="ADAL" clId="{FB37D424-77F5-4C21-82E4-CC0E7FD4C5A0}" dt="2020-06-25T03:29:48.817" v="177"/>
          <ac:spMkLst>
            <pc:docMk/>
            <pc:sldMk cId="2867929704" sldId="454"/>
            <ac:spMk id="19" creationId="{A79AF540-E09D-4670-92EE-7B98EE870C29}"/>
          </ac:spMkLst>
        </pc:spChg>
        <pc:spChg chg="add del mod">
          <ac:chgData name="Alfred Asterjadhi" userId="39de57b9-85c0-4fd1-aaac-8ca2b6560ad0" providerId="ADAL" clId="{FB37D424-77F5-4C21-82E4-CC0E7FD4C5A0}" dt="2020-06-25T03:29:48.817" v="177"/>
          <ac:spMkLst>
            <pc:docMk/>
            <pc:sldMk cId="2867929704" sldId="454"/>
            <ac:spMk id="20" creationId="{C9543FEB-1B28-4A70-9E70-8B8EE7142E26}"/>
          </ac:spMkLst>
        </pc:spChg>
        <pc:spChg chg="add del mod">
          <ac:chgData name="Alfred Asterjadhi" userId="39de57b9-85c0-4fd1-aaac-8ca2b6560ad0" providerId="ADAL" clId="{FB37D424-77F5-4C21-82E4-CC0E7FD4C5A0}" dt="2020-06-25T03:29:48.817" v="177"/>
          <ac:spMkLst>
            <pc:docMk/>
            <pc:sldMk cId="2867929704" sldId="454"/>
            <ac:spMk id="21" creationId="{1D52DAE5-71C1-4112-B4EF-ABB27C591730}"/>
          </ac:spMkLst>
        </pc:spChg>
      </pc:sldChg>
      <pc:sldChg chg="addSp delSp modSp add">
        <pc:chgData name="Alfred Asterjadhi" userId="39de57b9-85c0-4fd1-aaac-8ca2b6560ad0" providerId="ADAL" clId="{FB37D424-77F5-4C21-82E4-CC0E7FD4C5A0}" dt="2020-06-25T15:16:15.888" v="584"/>
        <pc:sldMkLst>
          <pc:docMk/>
          <pc:sldMk cId="1093940990" sldId="455"/>
        </pc:sldMkLst>
        <pc:spChg chg="mod">
          <ac:chgData name="Alfred Asterjadhi" userId="39de57b9-85c0-4fd1-aaac-8ca2b6560ad0" providerId="ADAL" clId="{FB37D424-77F5-4C21-82E4-CC0E7FD4C5A0}" dt="2020-06-25T03:34:24.268" v="401" actId="20577"/>
          <ac:spMkLst>
            <pc:docMk/>
            <pc:sldMk cId="1093940990" sldId="455"/>
            <ac:spMk id="2" creationId="{1E7CC256-D019-4B84-A68F-1D850DC752EE}"/>
          </ac:spMkLst>
        </pc:spChg>
        <pc:spChg chg="mod">
          <ac:chgData name="Alfred Asterjadhi" userId="39de57b9-85c0-4fd1-aaac-8ca2b6560ad0" providerId="ADAL" clId="{FB37D424-77F5-4C21-82E4-CC0E7FD4C5A0}" dt="2020-06-25T03:36:56.703" v="520" actId="5793"/>
          <ac:spMkLst>
            <pc:docMk/>
            <pc:sldMk cId="1093940990" sldId="455"/>
            <ac:spMk id="3" creationId="{611DA093-F0BF-48B9-9093-03559CE2EF22}"/>
          </ac:spMkLst>
        </pc:spChg>
        <pc:spChg chg="mod">
          <ac:chgData name="Alfred Asterjadhi" userId="39de57b9-85c0-4fd1-aaac-8ca2b6560ad0" providerId="ADAL" clId="{FB37D424-77F5-4C21-82E4-CC0E7FD4C5A0}" dt="2020-06-25T15:16:15.888" v="584"/>
          <ac:spMkLst>
            <pc:docMk/>
            <pc:sldMk cId="1093940990" sldId="455"/>
            <ac:spMk id="6" creationId="{40C3A316-7085-4204-A5A0-B7A8A7677D12}"/>
          </ac:spMkLst>
        </pc:spChg>
        <pc:spChg chg="add del mod">
          <ac:chgData name="Alfred Asterjadhi" userId="39de57b9-85c0-4fd1-aaac-8ca2b6560ad0" providerId="ADAL" clId="{FB37D424-77F5-4C21-82E4-CC0E7FD4C5A0}" dt="2020-06-25T03:34:40.058" v="403"/>
          <ac:spMkLst>
            <pc:docMk/>
            <pc:sldMk cId="1093940990" sldId="455"/>
            <ac:spMk id="7" creationId="{70AB2DBD-273C-4F54-B698-24D72E246ED8}"/>
          </ac:spMkLst>
        </pc:spChg>
        <pc:spChg chg="add del mod">
          <ac:chgData name="Alfred Asterjadhi" userId="39de57b9-85c0-4fd1-aaac-8ca2b6560ad0" providerId="ADAL" clId="{FB37D424-77F5-4C21-82E4-CC0E7FD4C5A0}" dt="2020-06-25T03:34:40.058" v="403"/>
          <ac:spMkLst>
            <pc:docMk/>
            <pc:sldMk cId="1093940990" sldId="455"/>
            <ac:spMk id="8" creationId="{CECCB440-F7D9-4681-BE2C-58121403F7EC}"/>
          </ac:spMkLst>
        </pc:spChg>
        <pc:spChg chg="add del mod">
          <ac:chgData name="Alfred Asterjadhi" userId="39de57b9-85c0-4fd1-aaac-8ca2b6560ad0" providerId="ADAL" clId="{FB37D424-77F5-4C21-82E4-CC0E7FD4C5A0}" dt="2020-06-25T03:34:40.058" v="403"/>
          <ac:spMkLst>
            <pc:docMk/>
            <pc:sldMk cId="1093940990" sldId="455"/>
            <ac:spMk id="9" creationId="{FC3876D7-806C-483C-ABE2-BF71FEA8ACC2}"/>
          </ac:spMkLst>
        </pc:spChg>
        <pc:spChg chg="add del mod">
          <ac:chgData name="Alfred Asterjadhi" userId="39de57b9-85c0-4fd1-aaac-8ca2b6560ad0" providerId="ADAL" clId="{FB37D424-77F5-4C21-82E4-CC0E7FD4C5A0}" dt="2020-06-25T03:34:40.058" v="403"/>
          <ac:spMkLst>
            <pc:docMk/>
            <pc:sldMk cId="1093940990" sldId="455"/>
            <ac:spMk id="10" creationId="{B34DE218-16DE-462B-93D9-8680E2E3D38C}"/>
          </ac:spMkLst>
        </pc:spChg>
        <pc:spChg chg="add del mod">
          <ac:chgData name="Alfred Asterjadhi" userId="39de57b9-85c0-4fd1-aaac-8ca2b6560ad0" providerId="ADAL" clId="{FB37D424-77F5-4C21-82E4-CC0E7FD4C5A0}" dt="2020-06-25T03:34:40.058" v="403"/>
          <ac:spMkLst>
            <pc:docMk/>
            <pc:sldMk cId="1093940990" sldId="455"/>
            <ac:spMk id="11" creationId="{911EA61D-99AF-44FC-ABEB-DA80EA642754}"/>
          </ac:spMkLst>
        </pc:spChg>
        <pc:spChg chg="add del mod">
          <ac:chgData name="Alfred Asterjadhi" userId="39de57b9-85c0-4fd1-aaac-8ca2b6560ad0" providerId="ADAL" clId="{FB37D424-77F5-4C21-82E4-CC0E7FD4C5A0}" dt="2020-06-25T03:35:14.052" v="439"/>
          <ac:spMkLst>
            <pc:docMk/>
            <pc:sldMk cId="1093940990" sldId="455"/>
            <ac:spMk id="12" creationId="{355ABDD3-C18B-4DAD-86BE-D94F8608BF86}"/>
          </ac:spMkLst>
        </pc:spChg>
        <pc:spChg chg="add del mod">
          <ac:chgData name="Alfred Asterjadhi" userId="39de57b9-85c0-4fd1-aaac-8ca2b6560ad0" providerId="ADAL" clId="{FB37D424-77F5-4C21-82E4-CC0E7FD4C5A0}" dt="2020-06-25T03:35:14.052" v="439"/>
          <ac:spMkLst>
            <pc:docMk/>
            <pc:sldMk cId="1093940990" sldId="455"/>
            <ac:spMk id="13" creationId="{08BB38B2-907E-4570-8C81-A5A67B28136B}"/>
          </ac:spMkLst>
        </pc:spChg>
        <pc:spChg chg="add del mod">
          <ac:chgData name="Alfred Asterjadhi" userId="39de57b9-85c0-4fd1-aaac-8ca2b6560ad0" providerId="ADAL" clId="{FB37D424-77F5-4C21-82E4-CC0E7FD4C5A0}" dt="2020-06-25T03:35:14.052" v="439"/>
          <ac:spMkLst>
            <pc:docMk/>
            <pc:sldMk cId="1093940990" sldId="455"/>
            <ac:spMk id="14" creationId="{CE95B3F5-6E6F-4FC7-80A3-6E763A6A202F}"/>
          </ac:spMkLst>
        </pc:spChg>
        <pc:spChg chg="add del mod">
          <ac:chgData name="Alfred Asterjadhi" userId="39de57b9-85c0-4fd1-aaac-8ca2b6560ad0" providerId="ADAL" clId="{FB37D424-77F5-4C21-82E4-CC0E7FD4C5A0}" dt="2020-06-25T03:35:14.052" v="439"/>
          <ac:spMkLst>
            <pc:docMk/>
            <pc:sldMk cId="1093940990" sldId="455"/>
            <ac:spMk id="15" creationId="{AF912F66-020A-4372-B957-759C5D815B16}"/>
          </ac:spMkLst>
        </pc:spChg>
        <pc:spChg chg="add del mod">
          <ac:chgData name="Alfred Asterjadhi" userId="39de57b9-85c0-4fd1-aaac-8ca2b6560ad0" providerId="ADAL" clId="{FB37D424-77F5-4C21-82E4-CC0E7FD4C5A0}" dt="2020-06-25T03:35:14.052" v="439"/>
          <ac:spMkLst>
            <pc:docMk/>
            <pc:sldMk cId="1093940990" sldId="455"/>
            <ac:spMk id="16" creationId="{D8E8BD6F-105D-410E-8B32-6073BBF7C923}"/>
          </ac:spMkLst>
        </pc:spChg>
        <pc:spChg chg="add del mod">
          <ac:chgData name="Alfred Asterjadhi" userId="39de57b9-85c0-4fd1-aaac-8ca2b6560ad0" providerId="ADAL" clId="{FB37D424-77F5-4C21-82E4-CC0E7FD4C5A0}" dt="2020-06-25T03:36:11.006" v="506"/>
          <ac:spMkLst>
            <pc:docMk/>
            <pc:sldMk cId="1093940990" sldId="455"/>
            <ac:spMk id="17" creationId="{B755F79B-E63C-4CB8-9A64-DA34CD282A0C}"/>
          </ac:spMkLst>
        </pc:spChg>
        <pc:spChg chg="add del mod">
          <ac:chgData name="Alfred Asterjadhi" userId="39de57b9-85c0-4fd1-aaac-8ca2b6560ad0" providerId="ADAL" clId="{FB37D424-77F5-4C21-82E4-CC0E7FD4C5A0}" dt="2020-06-25T03:36:11.006" v="506"/>
          <ac:spMkLst>
            <pc:docMk/>
            <pc:sldMk cId="1093940990" sldId="455"/>
            <ac:spMk id="18" creationId="{BCE56D04-5A7A-4782-A92C-96F561C4CA97}"/>
          </ac:spMkLst>
        </pc:spChg>
        <pc:spChg chg="add del mod">
          <ac:chgData name="Alfred Asterjadhi" userId="39de57b9-85c0-4fd1-aaac-8ca2b6560ad0" providerId="ADAL" clId="{FB37D424-77F5-4C21-82E4-CC0E7FD4C5A0}" dt="2020-06-25T03:36:11.006" v="506"/>
          <ac:spMkLst>
            <pc:docMk/>
            <pc:sldMk cId="1093940990" sldId="455"/>
            <ac:spMk id="19" creationId="{A9951278-B4B6-4562-8478-424469709087}"/>
          </ac:spMkLst>
        </pc:spChg>
        <pc:spChg chg="add del mod">
          <ac:chgData name="Alfred Asterjadhi" userId="39de57b9-85c0-4fd1-aaac-8ca2b6560ad0" providerId="ADAL" clId="{FB37D424-77F5-4C21-82E4-CC0E7FD4C5A0}" dt="2020-06-25T03:36:11.006" v="506"/>
          <ac:spMkLst>
            <pc:docMk/>
            <pc:sldMk cId="1093940990" sldId="455"/>
            <ac:spMk id="20" creationId="{E9BADAC3-C5BD-4D06-A7A4-C6A8FD3E1810}"/>
          </ac:spMkLst>
        </pc:spChg>
        <pc:spChg chg="add del mod">
          <ac:chgData name="Alfred Asterjadhi" userId="39de57b9-85c0-4fd1-aaac-8ca2b6560ad0" providerId="ADAL" clId="{FB37D424-77F5-4C21-82E4-CC0E7FD4C5A0}" dt="2020-06-25T03:36:11.006" v="506"/>
          <ac:spMkLst>
            <pc:docMk/>
            <pc:sldMk cId="1093940990" sldId="455"/>
            <ac:spMk id="21" creationId="{F7E9B97E-F2CC-4A50-A5A6-813601A6CDF5}"/>
          </ac:spMkLst>
        </pc:spChg>
      </pc:sldChg>
      <pc:sldChg chg="modSp add del ord">
        <pc:chgData name="Alfred Asterjadhi" userId="39de57b9-85c0-4fd1-aaac-8ca2b6560ad0" providerId="ADAL" clId="{FB37D424-77F5-4C21-82E4-CC0E7FD4C5A0}" dt="2020-06-25T14:40:44.780" v="550" actId="2696"/>
        <pc:sldMkLst>
          <pc:docMk/>
          <pc:sldMk cId="797840403" sldId="456"/>
        </pc:sldMkLst>
        <pc:spChg chg="mod">
          <ac:chgData name="Alfred Asterjadhi" userId="39de57b9-85c0-4fd1-aaac-8ca2b6560ad0" providerId="ADAL" clId="{FB37D424-77F5-4C21-82E4-CC0E7FD4C5A0}" dt="2020-06-25T14:40:31.493" v="548" actId="20577"/>
          <ac:spMkLst>
            <pc:docMk/>
            <pc:sldMk cId="797840403" sldId="456"/>
            <ac:spMk id="2" creationId="{ECFFAC2B-F54D-4500-9A76-053BF8F9C0D4}"/>
          </ac:spMkLst>
        </pc:spChg>
        <pc:spChg chg="mod">
          <ac:chgData name="Alfred Asterjadhi" userId="39de57b9-85c0-4fd1-aaac-8ca2b6560ad0" providerId="ADAL" clId="{FB37D424-77F5-4C21-82E4-CC0E7FD4C5A0}" dt="2020-06-25T14:39:30.009" v="540" actId="20577"/>
          <ac:spMkLst>
            <pc:docMk/>
            <pc:sldMk cId="797840403" sldId="456"/>
            <ac:spMk id="3" creationId="{A3593DF1-14C5-4A83-95AA-1E748196F08C}"/>
          </ac:spMkLst>
        </pc:spChg>
      </pc:sldChg>
      <pc:sldMasterChg chg="modSp modSldLayout">
        <pc:chgData name="Alfred Asterjadhi" userId="39de57b9-85c0-4fd1-aaac-8ca2b6560ad0" providerId="ADAL" clId="{FB37D424-77F5-4C21-82E4-CC0E7FD4C5A0}" dt="2020-06-25T15:17:09.842" v="59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FB37D424-77F5-4C21-82E4-CC0E7FD4C5A0}" dt="2020-06-25T15:16:42.542" v="593" actId="20577"/>
          <ac:spMkLst>
            <pc:docMk/>
            <pc:sldMasterMk cId="0" sldId="2147483648"/>
            <ac:spMk id="10" creationId="{00000000-0000-0000-0000-000000000000}"/>
          </ac:spMkLst>
        </pc:spChg>
        <pc:sldLayoutChg chg="modSp">
          <pc:chgData name="Alfred Asterjadhi" userId="39de57b9-85c0-4fd1-aaac-8ca2b6560ad0" providerId="ADAL" clId="{FB37D424-77F5-4C21-82E4-CC0E7FD4C5A0}" dt="2020-06-25T15:17:01.149" v="594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FB37D424-77F5-4C21-82E4-CC0E7FD4C5A0}" dt="2020-06-25T15:17:01.149" v="594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FB37D424-77F5-4C21-82E4-CC0E7FD4C5A0}" dt="2020-06-25T15:17:02.991" v="595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FB37D424-77F5-4C21-82E4-CC0E7FD4C5A0}" dt="2020-06-25T15:17:02.991" v="595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FB37D424-77F5-4C21-82E4-CC0E7FD4C5A0}" dt="2020-06-25T15:17:04.670" v="596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FB37D424-77F5-4C21-82E4-CC0E7FD4C5A0}" dt="2020-06-25T15:17:04.670" v="596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FB37D424-77F5-4C21-82E4-CC0E7FD4C5A0}" dt="2020-06-25T15:17:06.331" v="597"/>
          <pc:sldLayoutMkLst>
            <pc:docMk/>
            <pc:sldMasterMk cId="0" sldId="2147483648"/>
            <pc:sldLayoutMk cId="0" sldId="2147483652"/>
          </pc:sldLayoutMkLst>
          <pc:spChg chg="mod">
            <ac:chgData name="Alfred Asterjadhi" userId="39de57b9-85c0-4fd1-aaac-8ca2b6560ad0" providerId="ADAL" clId="{FB37D424-77F5-4C21-82E4-CC0E7FD4C5A0}" dt="2020-06-25T15:17:06.331" v="597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FB37D424-77F5-4C21-82E4-CC0E7FD4C5A0}" dt="2020-06-25T15:17:08.002" v="598"/>
          <pc:sldLayoutMkLst>
            <pc:docMk/>
            <pc:sldMasterMk cId="0" sldId="2147483648"/>
            <pc:sldLayoutMk cId="0" sldId="2147483654"/>
          </pc:sldLayoutMkLst>
          <pc:spChg chg="mod">
            <ac:chgData name="Alfred Asterjadhi" userId="39de57b9-85c0-4fd1-aaac-8ca2b6560ad0" providerId="ADAL" clId="{FB37D424-77F5-4C21-82E4-CC0E7FD4C5A0}" dt="2020-06-25T15:17:08.002" v="598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FB37D424-77F5-4C21-82E4-CC0E7FD4C5A0}" dt="2020-06-25T15:17:09.842" v="599"/>
          <pc:sldLayoutMkLst>
            <pc:docMk/>
            <pc:sldMasterMk cId="0" sldId="2147483648"/>
            <pc:sldLayoutMk cId="0" sldId="2147483655"/>
          </pc:sldLayoutMkLst>
          <pc:spChg chg="mod">
            <ac:chgData name="Alfred Asterjadhi" userId="39de57b9-85c0-4fd1-aaac-8ca2b6560ad0" providerId="ADAL" clId="{FB37D424-77F5-4C21-82E4-CC0E7FD4C5A0}" dt="2020-06-25T15:17:09.842" v="599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9759E348-313F-4C9E-A3BD-0CAE0621AF26}"/>
    <pc:docChg chg="undo custSel addSld modSld modMainMaster">
      <pc:chgData name="Alfred Asterjadhi" userId="39de57b9-85c0-4fd1-aaac-8ca2b6560ad0" providerId="ADAL" clId="{9759E348-313F-4C9E-A3BD-0CAE0621AF26}" dt="2020-07-14T15:58:52.056" v="172"/>
      <pc:docMkLst>
        <pc:docMk/>
      </pc:docMkLst>
      <pc:sldChg chg="modSp">
        <pc:chgData name="Alfred Asterjadhi" userId="39de57b9-85c0-4fd1-aaac-8ca2b6560ad0" providerId="ADAL" clId="{9759E348-313F-4C9E-A3BD-0CAE0621AF26}" dt="2020-07-14T15:58:21.084" v="156"/>
        <pc:sldMkLst>
          <pc:docMk/>
          <pc:sldMk cId="0" sldId="256"/>
        </pc:sldMkLst>
        <pc:spChg chg="mod">
          <ac:chgData name="Alfred Asterjadhi" userId="39de57b9-85c0-4fd1-aaac-8ca2b6560ad0" providerId="ADAL" clId="{9759E348-313F-4C9E-A3BD-0CAE0621AF26}" dt="2020-07-14T15:58:21.084" v="156"/>
          <ac:spMkLst>
            <pc:docMk/>
            <pc:sldMk cId="0" sldId="256"/>
            <ac:spMk id="6" creationId="{00000000-0000-0000-0000-000000000000}"/>
          </ac:spMkLst>
        </pc:spChg>
      </pc:sldChg>
      <pc:sldChg chg="modSp">
        <pc:chgData name="Alfred Asterjadhi" userId="39de57b9-85c0-4fd1-aaac-8ca2b6560ad0" providerId="ADAL" clId="{9759E348-313F-4C9E-A3BD-0CAE0621AF26}" dt="2020-07-14T15:58:24.129" v="157"/>
        <pc:sldMkLst>
          <pc:docMk/>
          <pc:sldMk cId="0" sldId="257"/>
        </pc:sldMkLst>
        <pc:spChg chg="mod">
          <ac:chgData name="Alfred Asterjadhi" userId="39de57b9-85c0-4fd1-aaac-8ca2b6560ad0" providerId="ADAL" clId="{9759E348-313F-4C9E-A3BD-0CAE0621AF26}" dt="2020-07-14T15:58:24.129" v="157"/>
          <ac:spMkLst>
            <pc:docMk/>
            <pc:sldMk cId="0" sldId="257"/>
            <ac:spMk id="7" creationId="{4565958B-DD30-4EE7-AF20-DC550898176B}"/>
          </ac:spMkLst>
        </pc:spChg>
      </pc:sldChg>
      <pc:sldChg chg="modSp">
        <pc:chgData name="Alfred Asterjadhi" userId="39de57b9-85c0-4fd1-aaac-8ca2b6560ad0" providerId="ADAL" clId="{9759E348-313F-4C9E-A3BD-0CAE0621AF26}" dt="2020-07-14T15:58:27.650" v="159"/>
        <pc:sldMkLst>
          <pc:docMk/>
          <pc:sldMk cId="890163940" sldId="291"/>
        </pc:sldMkLst>
        <pc:spChg chg="mod">
          <ac:chgData name="Alfred Asterjadhi" userId="39de57b9-85c0-4fd1-aaac-8ca2b6560ad0" providerId="ADAL" clId="{9759E348-313F-4C9E-A3BD-0CAE0621AF26}" dt="2020-07-14T15:58:27.650" v="159"/>
          <ac:spMkLst>
            <pc:docMk/>
            <pc:sldMk cId="890163940" sldId="291"/>
            <ac:spMk id="7" creationId="{535B9ECC-A5EB-43E2-9189-109F365D91D3}"/>
          </ac:spMkLst>
        </pc:spChg>
      </pc:sldChg>
      <pc:sldChg chg="modSp">
        <pc:chgData name="Alfred Asterjadhi" userId="39de57b9-85c0-4fd1-aaac-8ca2b6560ad0" providerId="ADAL" clId="{9759E348-313F-4C9E-A3BD-0CAE0621AF26}" dt="2020-07-14T15:58:29.732" v="160"/>
        <pc:sldMkLst>
          <pc:docMk/>
          <pc:sldMk cId="124339599" sldId="445"/>
        </pc:sldMkLst>
        <pc:spChg chg="mod">
          <ac:chgData name="Alfred Asterjadhi" userId="39de57b9-85c0-4fd1-aaac-8ca2b6560ad0" providerId="ADAL" clId="{9759E348-313F-4C9E-A3BD-0CAE0621AF26}" dt="2020-07-14T15:58:29.732" v="160"/>
          <ac:spMkLst>
            <pc:docMk/>
            <pc:sldMk cId="124339599" sldId="445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9759E348-313F-4C9E-A3BD-0CAE0621AF26}" dt="2020-07-14T15:58:31.482" v="161"/>
        <pc:sldMkLst>
          <pc:docMk/>
          <pc:sldMk cId="3319739909" sldId="446"/>
        </pc:sldMkLst>
        <pc:spChg chg="mod">
          <ac:chgData name="Alfred Asterjadhi" userId="39de57b9-85c0-4fd1-aaac-8ca2b6560ad0" providerId="ADAL" clId="{9759E348-313F-4C9E-A3BD-0CAE0621AF26}" dt="2020-07-14T15:58:31.482" v="161"/>
          <ac:spMkLst>
            <pc:docMk/>
            <pc:sldMk cId="3319739909" sldId="446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9759E348-313F-4C9E-A3BD-0CAE0621AF26}" dt="2020-07-14T15:58:33.042" v="162"/>
        <pc:sldMkLst>
          <pc:docMk/>
          <pc:sldMk cId="1584401730" sldId="447"/>
        </pc:sldMkLst>
        <pc:spChg chg="mod">
          <ac:chgData name="Alfred Asterjadhi" userId="39de57b9-85c0-4fd1-aaac-8ca2b6560ad0" providerId="ADAL" clId="{9759E348-313F-4C9E-A3BD-0CAE0621AF26}" dt="2020-07-14T15:58:33.042" v="162"/>
          <ac:spMkLst>
            <pc:docMk/>
            <pc:sldMk cId="1584401730" sldId="447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9759E348-313F-4C9E-A3BD-0CAE0621AF26}" dt="2020-07-14T15:58:52.056" v="172"/>
        <pc:sldMkLst>
          <pc:docMk/>
          <pc:sldMk cId="3308276650" sldId="448"/>
        </pc:sldMkLst>
        <pc:spChg chg="mod">
          <ac:chgData name="Alfred Asterjadhi" userId="39de57b9-85c0-4fd1-aaac-8ca2b6560ad0" providerId="ADAL" clId="{9759E348-313F-4C9E-A3BD-0CAE0621AF26}" dt="2020-07-14T15:58:52.056" v="172"/>
          <ac:spMkLst>
            <pc:docMk/>
            <pc:sldMk cId="3308276650" sldId="448"/>
            <ac:spMk id="6" creationId="{D3FF10FE-6BDA-41D1-A82E-4A7603337ABE}"/>
          </ac:spMkLst>
        </pc:spChg>
      </pc:sldChg>
      <pc:sldChg chg="modSp">
        <pc:chgData name="Alfred Asterjadhi" userId="39de57b9-85c0-4fd1-aaac-8ca2b6560ad0" providerId="ADAL" clId="{9759E348-313F-4C9E-A3BD-0CAE0621AF26}" dt="2020-07-14T15:58:39.544" v="165"/>
        <pc:sldMkLst>
          <pc:docMk/>
          <pc:sldMk cId="2392172547" sldId="449"/>
        </pc:sldMkLst>
        <pc:spChg chg="mod">
          <ac:chgData name="Alfred Asterjadhi" userId="39de57b9-85c0-4fd1-aaac-8ca2b6560ad0" providerId="ADAL" clId="{9759E348-313F-4C9E-A3BD-0CAE0621AF26}" dt="2020-07-14T15:58:39.544" v="165"/>
          <ac:spMkLst>
            <pc:docMk/>
            <pc:sldMk cId="2392172547" sldId="449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9759E348-313F-4C9E-A3BD-0CAE0621AF26}" dt="2020-07-14T15:58:34.591" v="163"/>
        <pc:sldMkLst>
          <pc:docMk/>
          <pc:sldMk cId="4230577612" sldId="450"/>
        </pc:sldMkLst>
        <pc:spChg chg="mod">
          <ac:chgData name="Alfred Asterjadhi" userId="39de57b9-85c0-4fd1-aaac-8ca2b6560ad0" providerId="ADAL" clId="{9759E348-313F-4C9E-A3BD-0CAE0621AF26}" dt="2020-07-14T15:58:34.591" v="163"/>
          <ac:spMkLst>
            <pc:docMk/>
            <pc:sldMk cId="4230577612" sldId="450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9759E348-313F-4C9E-A3BD-0CAE0621AF26}" dt="2020-07-14T15:58:25.888" v="158"/>
        <pc:sldMkLst>
          <pc:docMk/>
          <pc:sldMk cId="2270811304" sldId="452"/>
        </pc:sldMkLst>
        <pc:spChg chg="mod">
          <ac:chgData name="Alfred Asterjadhi" userId="39de57b9-85c0-4fd1-aaac-8ca2b6560ad0" providerId="ADAL" clId="{9759E348-313F-4C9E-A3BD-0CAE0621AF26}" dt="2020-07-14T15:58:25.888" v="158"/>
          <ac:spMkLst>
            <pc:docMk/>
            <pc:sldMk cId="2270811304" sldId="452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9759E348-313F-4C9E-A3BD-0CAE0621AF26}" dt="2020-07-14T15:58:37.375" v="164"/>
        <pc:sldMkLst>
          <pc:docMk/>
          <pc:sldMk cId="658232188" sldId="453"/>
        </pc:sldMkLst>
        <pc:spChg chg="mod">
          <ac:chgData name="Alfred Asterjadhi" userId="39de57b9-85c0-4fd1-aaac-8ca2b6560ad0" providerId="ADAL" clId="{9759E348-313F-4C9E-A3BD-0CAE0621AF26}" dt="2020-07-14T15:58:37.375" v="164"/>
          <ac:spMkLst>
            <pc:docMk/>
            <pc:sldMk cId="658232188" sldId="453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9759E348-313F-4C9E-A3BD-0CAE0621AF26}" dt="2020-07-14T15:58:41.424" v="166"/>
        <pc:sldMkLst>
          <pc:docMk/>
          <pc:sldMk cId="2867929704" sldId="454"/>
        </pc:sldMkLst>
        <pc:spChg chg="mod">
          <ac:chgData name="Alfred Asterjadhi" userId="39de57b9-85c0-4fd1-aaac-8ca2b6560ad0" providerId="ADAL" clId="{9759E348-313F-4C9E-A3BD-0CAE0621AF26}" dt="2020-07-14T15:58:41.424" v="166"/>
          <ac:spMkLst>
            <pc:docMk/>
            <pc:sldMk cId="2867929704" sldId="454"/>
            <ac:spMk id="6" creationId="{566A4BC8-3976-494F-A19A-FC777F34B015}"/>
          </ac:spMkLst>
        </pc:spChg>
      </pc:sldChg>
      <pc:sldChg chg="modSp">
        <pc:chgData name="Alfred Asterjadhi" userId="39de57b9-85c0-4fd1-aaac-8ca2b6560ad0" providerId="ADAL" clId="{9759E348-313F-4C9E-A3BD-0CAE0621AF26}" dt="2020-07-14T15:58:43.191" v="167"/>
        <pc:sldMkLst>
          <pc:docMk/>
          <pc:sldMk cId="1093940990" sldId="455"/>
        </pc:sldMkLst>
        <pc:spChg chg="mod">
          <ac:chgData name="Alfred Asterjadhi" userId="39de57b9-85c0-4fd1-aaac-8ca2b6560ad0" providerId="ADAL" clId="{9759E348-313F-4C9E-A3BD-0CAE0621AF26}" dt="2020-07-14T15:58:43.191" v="167"/>
          <ac:spMkLst>
            <pc:docMk/>
            <pc:sldMk cId="1093940990" sldId="455"/>
            <ac:spMk id="6" creationId="{40C3A316-7085-4204-A5A0-B7A8A7677D12}"/>
          </ac:spMkLst>
        </pc:spChg>
      </pc:sldChg>
      <pc:sldChg chg="modSp">
        <pc:chgData name="Alfred Asterjadhi" userId="39de57b9-85c0-4fd1-aaac-8ca2b6560ad0" providerId="ADAL" clId="{9759E348-313F-4C9E-A3BD-0CAE0621AF26}" dt="2020-07-14T15:58:45.087" v="168"/>
        <pc:sldMkLst>
          <pc:docMk/>
          <pc:sldMk cId="1215620430" sldId="456"/>
        </pc:sldMkLst>
        <pc:spChg chg="mod">
          <ac:chgData name="Alfred Asterjadhi" userId="39de57b9-85c0-4fd1-aaac-8ca2b6560ad0" providerId="ADAL" clId="{9759E348-313F-4C9E-A3BD-0CAE0621AF26}" dt="2020-07-14T15:58:45.087" v="168"/>
          <ac:spMkLst>
            <pc:docMk/>
            <pc:sldMk cId="1215620430" sldId="456"/>
            <ac:spMk id="6" creationId="{67212B08-1AA8-4074-9FAC-73607D858F05}"/>
          </ac:spMkLst>
        </pc:spChg>
      </pc:sldChg>
      <pc:sldChg chg="modSp add">
        <pc:chgData name="Alfred Asterjadhi" userId="39de57b9-85c0-4fd1-aaac-8ca2b6560ad0" providerId="ADAL" clId="{9759E348-313F-4C9E-A3BD-0CAE0621AF26}" dt="2020-07-14T15:58:47.014" v="169"/>
        <pc:sldMkLst>
          <pc:docMk/>
          <pc:sldMk cId="1431382077" sldId="457"/>
        </pc:sldMkLst>
        <pc:spChg chg="mod">
          <ac:chgData name="Alfred Asterjadhi" userId="39de57b9-85c0-4fd1-aaac-8ca2b6560ad0" providerId="ADAL" clId="{9759E348-313F-4C9E-A3BD-0CAE0621AF26}" dt="2020-07-14T15:58:47.014" v="169"/>
          <ac:spMkLst>
            <pc:docMk/>
            <pc:sldMk cId="1431382077" sldId="457"/>
            <ac:spMk id="6" creationId="{1BF4B1BC-6715-4E2C-BCE6-6BB4EC54A08B}"/>
          </ac:spMkLst>
        </pc:spChg>
        <pc:spChg chg="mod">
          <ac:chgData name="Alfred Asterjadhi" userId="39de57b9-85c0-4fd1-aaac-8ca2b6560ad0" providerId="ADAL" clId="{9759E348-313F-4C9E-A3BD-0CAE0621AF26}" dt="2020-07-14T15:51:33.150" v="4" actId="20577"/>
          <ac:spMkLst>
            <pc:docMk/>
            <pc:sldMk cId="1431382077" sldId="457"/>
            <ac:spMk id="9" creationId="{7B51F6D6-2CEE-4F48-BF77-DB5BCE1257CE}"/>
          </ac:spMkLst>
        </pc:spChg>
      </pc:sldChg>
      <pc:sldChg chg="modSp add">
        <pc:chgData name="Alfred Asterjadhi" userId="39de57b9-85c0-4fd1-aaac-8ca2b6560ad0" providerId="ADAL" clId="{9759E348-313F-4C9E-A3BD-0CAE0621AF26}" dt="2020-07-14T15:58:48.704" v="170"/>
        <pc:sldMkLst>
          <pc:docMk/>
          <pc:sldMk cId="653728831" sldId="458"/>
        </pc:sldMkLst>
        <pc:spChg chg="mod">
          <ac:chgData name="Alfred Asterjadhi" userId="39de57b9-85c0-4fd1-aaac-8ca2b6560ad0" providerId="ADAL" clId="{9759E348-313F-4C9E-A3BD-0CAE0621AF26}" dt="2020-07-14T15:56:11.848" v="122" actId="20577"/>
          <ac:spMkLst>
            <pc:docMk/>
            <pc:sldMk cId="653728831" sldId="458"/>
            <ac:spMk id="2" creationId="{ECFFAC2B-F54D-4500-9A76-053BF8F9C0D4}"/>
          </ac:spMkLst>
        </pc:spChg>
        <pc:spChg chg="mod">
          <ac:chgData name="Alfred Asterjadhi" userId="39de57b9-85c0-4fd1-aaac-8ca2b6560ad0" providerId="ADAL" clId="{9759E348-313F-4C9E-A3BD-0CAE0621AF26}" dt="2020-07-14T15:55:40.826" v="118" actId="20577"/>
          <ac:spMkLst>
            <pc:docMk/>
            <pc:sldMk cId="653728831" sldId="458"/>
            <ac:spMk id="3" creationId="{A3593DF1-14C5-4A83-95AA-1E748196F08C}"/>
          </ac:spMkLst>
        </pc:spChg>
        <pc:spChg chg="mod">
          <ac:chgData name="Alfred Asterjadhi" userId="39de57b9-85c0-4fd1-aaac-8ca2b6560ad0" providerId="ADAL" clId="{9759E348-313F-4C9E-A3BD-0CAE0621AF26}" dt="2020-07-14T15:58:48.704" v="170"/>
          <ac:spMkLst>
            <pc:docMk/>
            <pc:sldMk cId="653728831" sldId="458"/>
            <ac:spMk id="6" creationId="{828D7720-9D01-4F89-BBDC-6195DD79104A}"/>
          </ac:spMkLst>
        </pc:spChg>
      </pc:sldChg>
      <pc:sldChg chg="modSp add">
        <pc:chgData name="Alfred Asterjadhi" userId="39de57b9-85c0-4fd1-aaac-8ca2b6560ad0" providerId="ADAL" clId="{9759E348-313F-4C9E-A3BD-0CAE0621AF26}" dt="2020-07-14T15:58:50.281" v="171"/>
        <pc:sldMkLst>
          <pc:docMk/>
          <pc:sldMk cId="2464059838" sldId="459"/>
        </pc:sldMkLst>
        <pc:spChg chg="mod">
          <ac:chgData name="Alfred Asterjadhi" userId="39de57b9-85c0-4fd1-aaac-8ca2b6560ad0" providerId="ADAL" clId="{9759E348-313F-4C9E-A3BD-0CAE0621AF26}" dt="2020-07-14T15:56:18.713" v="127" actId="20577"/>
          <ac:spMkLst>
            <pc:docMk/>
            <pc:sldMk cId="2464059838" sldId="459"/>
            <ac:spMk id="2" creationId="{ECFFAC2B-F54D-4500-9A76-053BF8F9C0D4}"/>
          </ac:spMkLst>
        </pc:spChg>
        <pc:spChg chg="mod">
          <ac:chgData name="Alfred Asterjadhi" userId="39de57b9-85c0-4fd1-aaac-8ca2b6560ad0" providerId="ADAL" clId="{9759E348-313F-4C9E-A3BD-0CAE0621AF26}" dt="2020-07-14T15:57:29.485" v="143" actId="20577"/>
          <ac:spMkLst>
            <pc:docMk/>
            <pc:sldMk cId="2464059838" sldId="459"/>
            <ac:spMk id="3" creationId="{A3593DF1-14C5-4A83-95AA-1E748196F08C}"/>
          </ac:spMkLst>
        </pc:spChg>
        <pc:spChg chg="mod">
          <ac:chgData name="Alfred Asterjadhi" userId="39de57b9-85c0-4fd1-aaac-8ca2b6560ad0" providerId="ADAL" clId="{9759E348-313F-4C9E-A3BD-0CAE0621AF26}" dt="2020-07-14T15:58:50.281" v="171"/>
          <ac:spMkLst>
            <pc:docMk/>
            <pc:sldMk cId="2464059838" sldId="459"/>
            <ac:spMk id="6" creationId="{828D7720-9D01-4F89-BBDC-6195DD79104A}"/>
          </ac:spMkLst>
        </pc:spChg>
      </pc:sldChg>
      <pc:sldMasterChg chg="modSp modSldLayout">
        <pc:chgData name="Alfred Asterjadhi" userId="39de57b9-85c0-4fd1-aaac-8ca2b6560ad0" providerId="ADAL" clId="{9759E348-313F-4C9E-A3BD-0CAE0621AF26}" dt="2020-07-14T15:58:17.525" v="155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9759E348-313F-4C9E-A3BD-0CAE0621AF26}" dt="2020-07-14T15:58:08.528" v="15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9759E348-313F-4C9E-A3BD-0CAE0621AF26}" dt="2020-07-14T15:58:04.370" v="151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">
          <pc:chgData name="Alfred Asterjadhi" userId="39de57b9-85c0-4fd1-aaac-8ca2b6560ad0" providerId="ADAL" clId="{9759E348-313F-4C9E-A3BD-0CAE0621AF26}" dt="2020-07-14T15:58:14.063" v="154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9759E348-313F-4C9E-A3BD-0CAE0621AF26}" dt="2020-07-14T15:58:14.063" v="154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9759E348-313F-4C9E-A3BD-0CAE0621AF26}" dt="2020-07-14T15:58:17.525" v="155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9759E348-313F-4C9E-A3BD-0CAE0621AF26}" dt="2020-07-14T15:58:17.525" v="155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802.11-20/0841r11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0408-06-00be-prioritized-edca-channel-access-over-latency-sensitive-links-in-mlo.pptx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0775-06-00be-may-july-tgbe-teleconference-minutes.docx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287-06-00be-telephone-conference-meeting-minutes-february-and-march-2020.docx" TargetMode="External"/><Relationship Id="rId2" Type="http://schemas.openxmlformats.org/officeDocument/2006/relationships/hyperlink" Target="https://mentor.ieee.org/802.11/dcn/20/11-20-0228-01-00be-meeting-minutes-january-2020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0/11-20-0570-04-00be-telephone-conference-meeting-minutes-april-2020.doc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for Teleconferences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2020-06-25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552553" imgH="2514074" progId="Word.Document.8">
                  <p:embed/>
                </p:oleObj>
              </mc:Choice>
              <mc:Fallback>
                <p:oleObj name="Document" r:id="rId4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85BE90B-FA25-477B-BC19-DCC96803C97C}"/>
              </a:ext>
            </a:extLst>
          </p:cNvPr>
          <p:cNvSpPr/>
          <p:nvPr/>
        </p:nvSpPr>
        <p:spPr>
          <a:xfrm>
            <a:off x="4180706" y="3198168"/>
            <a:ext cx="7825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Joint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33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SP56, SP57, SP58, SP59, SP60, SP61, SP62, SP63, SP64, SP65, SP66, SP67, SP68, SP69, SP70, SP71, SP72, SP73, SP74, SP75, SP76, SP77, SP78, </a:t>
            </a:r>
            <a:r>
              <a:rPr lang="en-US" sz="1600" strike="sngStrike" dirty="0">
                <a:solidFill>
                  <a:srgbClr val="FF0000"/>
                </a:solidFill>
              </a:rPr>
              <a:t>SP79,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>
                <a:solidFill>
                  <a:schemeClr val="tx2"/>
                </a:solidFill>
              </a:rPr>
              <a:t>SP80, SP81, SP82, SP83, SP84, SP85, SP86, SP87, SP88, SP89, SP90, SP91, SP92, SP93, SP94, SP95, SP96, SP97, SP98, SP99, SP100, SP101, SP102.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Edward Au		Second: Rojan Chitrakar</a:t>
            </a:r>
          </a:p>
          <a:p>
            <a:r>
              <a:rPr lang="en-US" sz="1800" dirty="0"/>
              <a:t>Discussion: No discussion. 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NOT received</a:t>
            </a:r>
            <a:r>
              <a:rPr lang="en-US" sz="18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21725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6B9A4-B628-4782-9F35-DE5509995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A3D4A9-5AA4-4BA9-8F4D-FC8E219006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dirty="0"/>
              <a:t>Move to add to the TGbe SFD: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TGbe supports the below pilot indices for 26/52/106/242/484RU in 80/160/320MHz PPDU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In a OFDMA/non-OFDMA with puncturing 80MHz EHT PPDU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200" dirty="0"/>
              <a:t>[Pilot indices in 40MHz]-256, [Pilot indices in 40MHz]+256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In a OFDMA/non-OFDMA with puncturing 160MHz EHT PPDU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200" dirty="0"/>
              <a:t>[Pilot indices in 80MHz]-512, [Pilot indices in 80MHz]</a:t>
            </a:r>
            <a:r>
              <a:rPr lang="en-US" sz="1200" b="1" dirty="0">
                <a:solidFill>
                  <a:srgbClr val="FF0000"/>
                </a:solidFill>
              </a:rPr>
              <a:t>+</a:t>
            </a:r>
            <a:r>
              <a:rPr lang="en-US" sz="1200" dirty="0"/>
              <a:t>512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In a OFDMA/non-OFDMA with puncturing 320MHz EHT PPDU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200" dirty="0"/>
              <a:t>[Pilot indices in 160MHz]-1024, [Pilot indices in 160MHz]+1024</a:t>
            </a:r>
          </a:p>
          <a:p>
            <a:pPr marL="0" indent="0"/>
            <a:r>
              <a:rPr lang="en-US" sz="1400" dirty="0"/>
              <a:t>Move: Bin Tian			Second: Edward Au</a:t>
            </a:r>
          </a:p>
          <a:p>
            <a:r>
              <a:rPr lang="en-US" sz="1400" dirty="0"/>
              <a:t>Discussion: No discussion. </a:t>
            </a:r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  <a:endParaRPr lang="en-US" sz="1800" dirty="0">
              <a:highlight>
                <a:srgbClr val="00FF00"/>
              </a:highlight>
            </a:endParaRPr>
          </a:p>
          <a:p>
            <a:pPr marL="1657350" lvl="3" indent="-285750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400" dirty="0"/>
              <a:t>Note: This motion contains an </a:t>
            </a:r>
            <a:r>
              <a:rPr lang="en-US" sz="1400" dirty="0">
                <a:solidFill>
                  <a:srgbClr val="FF0000"/>
                </a:solidFill>
              </a:rPr>
              <a:t>amendment </a:t>
            </a:r>
            <a:r>
              <a:rPr lang="en-US" sz="1400" dirty="0"/>
              <a:t>to the text from SP #79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100" dirty="0"/>
              <a:t>[20/0838r3 (Pilot subcarriers for new tone plan, </a:t>
            </a:r>
            <a:r>
              <a:rPr lang="en-US" sz="1100" dirty="0" err="1"/>
              <a:t>Jinyoung</a:t>
            </a:r>
            <a:r>
              <a:rPr lang="en-US" sz="1100" dirty="0"/>
              <a:t> Chun, LGE), SP#2, Y/N/A: 35/0/2]</a:t>
            </a:r>
            <a:endParaRPr lang="en-US" sz="9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DA6212-6779-4EB1-92B5-B15FD615551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CA1861-E205-47F7-BD82-87EBE3181E6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66A4BC8-3976-494F-A19A-FC777F34B01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79297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CC256-D019-4B84-A68F-1D850DC75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DA093-F0BF-48B9-9093-03559CE2EF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875213"/>
          </a:xfrm>
        </p:spPr>
        <p:txBody>
          <a:bodyPr/>
          <a:lstStyle/>
          <a:p>
            <a:pPr marL="0" indent="0"/>
            <a:r>
              <a:rPr lang="en-US" sz="1400" dirty="0"/>
              <a:t>Move to support a staged feature development to support latency sensitive applications as following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Release 1: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A basic framework under multi-link operation framework that includes link management and QoS provisioning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Channel access optimization/design for low latency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Release 2: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Extend to support multi-BSS coordination for low latency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Any additional features (including additional channel access improvements)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Notes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Channel access improvement for low latency implies more predictable channel access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R1 can include any other essential components to make the framework functional.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Whether to introduce different mechanisms for different classes of low-latency applications is TBD</a:t>
            </a:r>
          </a:p>
          <a:p>
            <a:pPr marL="0" indent="0"/>
            <a:r>
              <a:rPr lang="en-US" sz="1400" dirty="0"/>
              <a:t>Move: Chunyu Hu		Second: Matthew Fischer</a:t>
            </a:r>
          </a:p>
          <a:p>
            <a:r>
              <a:rPr lang="en-US" sz="1400" dirty="0"/>
              <a:t>Discussion: Yes.</a:t>
            </a:r>
          </a:p>
          <a:p>
            <a:r>
              <a:rPr lang="en-US" sz="1400" dirty="0"/>
              <a:t>Preliminary Result: Motion Fails (50Y, 37N, 32A)</a:t>
            </a:r>
            <a:endParaRPr lang="en-US" sz="1200" dirty="0"/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FF0000"/>
                </a:highlight>
              </a:rPr>
              <a:t>Motion Fails (45Y, 34N, 30A)</a:t>
            </a:r>
          </a:p>
          <a:p>
            <a:r>
              <a:rPr lang="en-US" sz="1200" b="0" i="1" dirty="0">
                <a:solidFill>
                  <a:schemeClr val="tx1"/>
                </a:solidFill>
              </a:rPr>
              <a:t>Ref: </a:t>
            </a:r>
            <a:r>
              <a:rPr lang="en-US" sz="1200" b="0" i="1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https://mentor.ieee.org/802.11/dcn/20/11-20-0408-06-00be-prioritized-edca-channel-access-over-latency-sensitive-links-in-mlo.pptx</a:t>
            </a:r>
            <a:r>
              <a:rPr lang="en-US" sz="1200" b="0" i="1" dirty="0">
                <a:solidFill>
                  <a:schemeClr val="tx1"/>
                </a:solidFill>
              </a:rPr>
              <a:t> [SP result: 61Y, 8N, 17A]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F16007-CEBF-4317-A858-7D8F4308A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6F1958-1C2D-45B1-8340-99520971232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C3A316-7085-4204-A5A0-B7A8A7677D1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39409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254E7-74EA-4FC7-AC8F-6ECD92929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3C902-356A-452B-BC8A-4ADA9A61E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2000" dirty="0"/>
              <a:t>Move to amend the TGbe SFD in the respective figures as proposed in slides 3, 4, and 5, and in the respective paragraphs as proposed in slides 6, 7, and 8 of document 11-20/955r1?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Move: Bin Tian		Second: Wook Bong Lee</a:t>
            </a:r>
          </a:p>
          <a:p>
            <a:r>
              <a:rPr lang="en-US" sz="2000" dirty="0"/>
              <a:t>Discussion: No discussion.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2000" dirty="0"/>
          </a:p>
          <a:p>
            <a:r>
              <a:rPr lang="en-US" sz="1800" b="0" dirty="0"/>
              <a:t>Note: Fixes some conflicts between motioned texts in the TGbe SFD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ABC6FD-E279-40EC-92C6-529C4BAAAF3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03EBD8-7C50-4189-9587-BCDC0E10C7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7212B08-1AA8-4074-9FAC-73607D858F0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56204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B51F6D6-2CEE-4F48-BF77-DB5BCE12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</a:t>
            </a:r>
            <a:r>
              <a:rPr lang="en-US" dirty="0" err="1"/>
              <a:t>JuLY</a:t>
            </a:r>
            <a:r>
              <a:rPr lang="en-US" dirty="0"/>
              <a:t> 30</a:t>
            </a:r>
            <a:r>
              <a:rPr lang="en-US" baseline="30000" dirty="0"/>
              <a:t>th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B55A7AA-A01C-45C6-9389-725CC78B92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F4B1BC-6715-4E2C-BCE6-6BB4EC54A08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0AD64-4E06-43BD-94DF-45E8E9902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F1DC0-26E2-407D-83D5-69A6D8576E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13820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1BD08-B15F-4BB1-8E9E-C68F723A6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D6EA9-47E0-4332-ACAF-5FDF0662E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May-July: </a:t>
            </a:r>
            <a:r>
              <a:rPr lang="en-US" sz="1600" dirty="0">
                <a:hlinkClick r:id="rId2"/>
              </a:rPr>
              <a:t>https://mentor.ieee.org/802.11/dcn/20/11-20-0775-06-00be-may-july-tgbe-teleconference-minutes.docx</a:t>
            </a:r>
            <a:endParaRPr lang="en-US" sz="1600" dirty="0"/>
          </a:p>
          <a:p>
            <a:endParaRPr lang="en-US" sz="2000" dirty="0"/>
          </a:p>
          <a:p>
            <a:r>
              <a:rPr lang="en-US" sz="2000" dirty="0"/>
              <a:t>Move: 					Second:</a:t>
            </a:r>
          </a:p>
          <a:p>
            <a:r>
              <a:rPr lang="en-US" sz="2000" dirty="0"/>
              <a:t>Discussion:</a:t>
            </a:r>
          </a:p>
          <a:p>
            <a:r>
              <a:rPr lang="en-US" sz="2000"/>
              <a:t>Result:</a:t>
            </a:r>
            <a:endParaRPr lang="en-US" sz="2000" dirty="0">
              <a:highlight>
                <a:srgbClr val="00FF00"/>
              </a:highlight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B51C53-C16F-44B1-8D21-D322F730DB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3C1F42-492E-4B90-B16A-A948ABE743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35B9ECC-A5EB-43E2-9189-109F365D91D3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90007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40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SP103, SP104, SP105, SP106, SP107, SP108, SP109, SP110, SP111, SP112, SP113, SP114, SP115, SP116, SP117, SP118, SP119.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		Second:</a:t>
            </a:r>
          </a:p>
          <a:p>
            <a:r>
              <a:rPr lang="en-US" sz="1800" dirty="0"/>
              <a:t>Discussion: </a:t>
            </a:r>
          </a:p>
          <a:p>
            <a:r>
              <a:rPr lang="en-US" sz="1800" dirty="0"/>
              <a:t>Preliminary Result:</a:t>
            </a:r>
          </a:p>
          <a:p>
            <a:r>
              <a:rPr lang="en-US" sz="1800" dirty="0"/>
              <a:t>Result: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NOT received</a:t>
            </a:r>
            <a:r>
              <a:rPr lang="en-US" sz="18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37288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Motion TBD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40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TBD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		Second:</a:t>
            </a:r>
          </a:p>
          <a:p>
            <a:r>
              <a:rPr lang="en-US" sz="1800" dirty="0"/>
              <a:t>Discussion:</a:t>
            </a:r>
          </a:p>
          <a:p>
            <a:r>
              <a:rPr lang="en-US" sz="1800" dirty="0"/>
              <a:t>Preliminary Result: </a:t>
            </a:r>
          </a:p>
          <a:p>
            <a:r>
              <a:rPr lang="en-US" sz="1800" dirty="0"/>
              <a:t>Result:</a:t>
            </a:r>
          </a:p>
          <a:p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received</a:t>
            </a:r>
            <a:r>
              <a:rPr lang="en-US" sz="1800" dirty="0"/>
              <a:t>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40598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CAA54-7F84-423D-9CD7-C224BAEC4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BF3194-6CC2-44EB-9B45-C2A1F7526D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A4C24A-B57F-43BB-A57A-3E80138036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E468C-D9F5-40D1-94C9-1F564395AAE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3FF10FE-6BDA-41D1-A82E-4A7603337AB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8276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Online Teleconferences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Dennis Sundman (Ericsson)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B51F6D6-2CEE-4F48-BF77-DB5BCE12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June 11</a:t>
            </a:r>
            <a:r>
              <a:rPr lang="en-US" baseline="30000" dirty="0"/>
              <a:t>th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B55A7AA-A01C-45C6-9389-725CC78B92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F4B1BC-6715-4E2C-BCE6-6BB4EC54A08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0AD64-4E06-43BD-94DF-45E8E9902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F1DC0-26E2-407D-83D5-69A6D8576E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0811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1BD08-B15F-4BB1-8E9E-C68F723A6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D6EA9-47E0-4332-ACAF-5FDF0662E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approve TGbe minutes of meetings and teleconferences from November 2019 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January F2F meeting: </a:t>
            </a:r>
            <a:r>
              <a:rPr lang="en-US" sz="1600" dirty="0">
                <a:hlinkClick r:id="rId2"/>
              </a:rPr>
              <a:t>https://mentor.ieee.org/802.11/dcn/20/11-20-0228-01-00be-meeting-minutes-january-2020.docx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Feb-March: </a:t>
            </a:r>
            <a:r>
              <a:rPr lang="en-US" sz="1600" dirty="0">
                <a:hlinkClick r:id="rId3"/>
              </a:rPr>
              <a:t>https://mentor.ieee.org/802.11/dcn/20/11-20-0287-06-00be-telephone-conference-meeting-minutes-february-and-march-2020.docx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April: </a:t>
            </a:r>
            <a:r>
              <a:rPr lang="en-US" sz="1600" dirty="0">
                <a:hlinkClick r:id="rId4"/>
              </a:rPr>
              <a:t>https://mentor.ieee.org/802.11/dcn/20/11-20-0570-04-00be-telephone-conference-meeting-minutes-april-2020.docx</a:t>
            </a:r>
            <a:endParaRPr lang="en-US" sz="1600" dirty="0"/>
          </a:p>
          <a:p>
            <a:endParaRPr lang="en-US" sz="1600" dirty="0"/>
          </a:p>
          <a:p>
            <a:r>
              <a:rPr lang="en-US" sz="2000" dirty="0"/>
              <a:t>Move: Edward Au					Second: Subir Das</a:t>
            </a:r>
          </a:p>
          <a:p>
            <a:r>
              <a:rPr lang="en-US" sz="2000" dirty="0"/>
              <a:t>Discussion: None.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B51C53-C16F-44B1-8D21-D322F730DB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3C1F42-492E-4B90-B16A-A948ABE743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35B9ECC-A5EB-43E2-9189-109F365D91D3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0163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SP0611-01, SP0611-02, SP0611-03, SP0611-04, SP0611-05, SP0611-06, SP0611-07, SP0611-08, SP0611-09, SP0611-10, SP0611-11, SP0611-12, SP0611-13, SP0611-14, SP0611-15, SP0611-16, SP0611-17, SP0611-18, SP0611-19, SP0611-20, SP0611-21, SP0611-22, SP0611-23, SP0611-24, SP0611-25, SP0611-26, SP0611-27, SP0611-28, SP0611-29, SP0611-30, SP0611-31, SP0611-32, SP0611-33, SP0611-34, SP0611-35, SP0611-36</a:t>
            </a:r>
          </a:p>
          <a:p>
            <a:pPr marL="0" indent="0"/>
            <a:r>
              <a:rPr lang="en-US" sz="1800" dirty="0"/>
              <a:t>Move: Bin Tian						Second: Edward Au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by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00FF00"/>
                </a:highlight>
              </a:rPr>
              <a:t>green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339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SP1, SP2, SP3, SP4, </a:t>
            </a:r>
            <a:r>
              <a:rPr lang="en-US" sz="1600" strike="sngStrike" dirty="0">
                <a:solidFill>
                  <a:srgbClr val="FF0000"/>
                </a:solidFill>
              </a:rPr>
              <a:t>SP5,</a:t>
            </a:r>
            <a:r>
              <a:rPr lang="en-US" sz="1600" dirty="0"/>
              <a:t> SP6, SP7, SP8, SP9, SP10, SP11, SP12, SP13, SP14, SP15, SP16, SP17, SP18, SP19, SP20, SP21, SP22, SP23, SP24, SP25, SP26, SP27, </a:t>
            </a:r>
            <a:r>
              <a:rPr lang="en-US" sz="1600" strike="sngStrike" dirty="0">
                <a:solidFill>
                  <a:srgbClr val="FF0000"/>
                </a:solidFill>
              </a:rPr>
              <a:t>SP28</a:t>
            </a:r>
            <a:r>
              <a:rPr lang="en-US" sz="1600" dirty="0"/>
              <a:t>, SP29, SP30, SP31, SP32, SP33, SP34, SP35, SP36, SP37, SP38, SP39, SP40, SP41, SP42, SP43, SP44, SP45, SP46, SP47, SP48, SP49, SP50, SP51, SP52, SP53, SP54, SP55</a:t>
            </a:r>
          </a:p>
          <a:p>
            <a:pPr marL="0" indent="0"/>
            <a:r>
              <a:rPr lang="en-US" sz="1800" dirty="0"/>
              <a:t>Move: Laurent Cariou			Second: Bin Tian</a:t>
            </a:r>
          </a:p>
          <a:p>
            <a:r>
              <a:rPr lang="en-US" sz="1800" dirty="0"/>
              <a:t>Discussion: Clarificatory discussion.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by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dirty="0"/>
              <a:t>that </a:t>
            </a:r>
            <a:r>
              <a:rPr lang="en-US" sz="1800" u="sng" dirty="0"/>
              <a:t>have not received</a:t>
            </a:r>
            <a:r>
              <a:rPr lang="en-US" sz="18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9739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SP28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Wook Bong Lee 		Second: Bin Tian</a:t>
            </a:r>
          </a:p>
          <a:p>
            <a:r>
              <a:rPr lang="en-US" sz="1800" dirty="0"/>
              <a:t>Discussion: Yes, discussion.</a:t>
            </a:r>
          </a:p>
          <a:p>
            <a:r>
              <a:rPr lang="en-US" sz="1800" dirty="0"/>
              <a:t>Preliminary Result: Motion Passes (69Y, 20N, 38A)</a:t>
            </a:r>
          </a:p>
          <a:p>
            <a:pPr marL="0" indent="0"/>
            <a:r>
              <a:rPr lang="en-US" sz="1800" dirty="0"/>
              <a:t>Amended Result*: </a:t>
            </a:r>
            <a:r>
              <a:rPr lang="en-US" sz="1800" dirty="0">
                <a:highlight>
                  <a:srgbClr val="00FF00"/>
                </a:highlight>
              </a:rPr>
              <a:t>Motion Passes (66Y, 19N, 35A)</a:t>
            </a:r>
          </a:p>
          <a:p>
            <a:pPr marL="0" indent="0"/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received</a:t>
            </a:r>
            <a:r>
              <a:rPr lang="en-US" sz="1800" dirty="0"/>
              <a:t> a request for further discussion</a:t>
            </a:r>
          </a:p>
          <a:p>
            <a:pPr marL="0" indent="0"/>
            <a:r>
              <a:rPr lang="en-US" sz="1800" dirty="0"/>
              <a:t>* Amended result accounts for removal of 7 votes of non-voting members.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44017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SP5</a:t>
            </a:r>
          </a:p>
          <a:p>
            <a:pPr marL="0" indent="0"/>
            <a:r>
              <a:rPr lang="en-US" sz="1800" dirty="0"/>
              <a:t>Move: Abhishek Patil			Second: George Cherian</a:t>
            </a:r>
          </a:p>
          <a:p>
            <a:r>
              <a:rPr lang="en-US" sz="1800" dirty="0"/>
              <a:t>Discussion: No further discussion.</a:t>
            </a:r>
          </a:p>
          <a:p>
            <a:r>
              <a:rPr lang="en-US" sz="1800" dirty="0"/>
              <a:t>Preliminary Result: Motion Passes (71Y, 23N, 27A)</a:t>
            </a:r>
          </a:p>
          <a:p>
            <a:r>
              <a:rPr lang="en-US" sz="1800" dirty="0"/>
              <a:t>Result*: </a:t>
            </a:r>
            <a:r>
              <a:rPr lang="en-US" sz="1800" dirty="0">
                <a:highlight>
                  <a:srgbClr val="00FF00"/>
                </a:highlight>
              </a:rPr>
              <a:t>Motion Passes (70Y, 21N, 25A)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received</a:t>
            </a:r>
            <a:r>
              <a:rPr lang="en-US" sz="1800" dirty="0"/>
              <a:t> a request for further discussion</a:t>
            </a:r>
          </a:p>
          <a:p>
            <a:pPr marL="0" indent="0"/>
            <a:r>
              <a:rPr lang="en-US" sz="1800" dirty="0"/>
              <a:t>* Amended result accounts for removal of 5 votes of non-voting members.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05776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B51F6D6-2CEE-4F48-BF77-DB5BCE12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July 09</a:t>
            </a:r>
            <a:r>
              <a:rPr lang="en-US" baseline="30000" dirty="0"/>
              <a:t>th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B55A7AA-A01C-45C6-9389-725CC78B92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F4B1BC-6715-4E2C-BCE6-6BB4EC54A08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0AD64-4E06-43BD-94DF-45E8E9902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F1DC0-26E2-407D-83D5-69A6D8576E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82321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41CFC1F-CD92-457D-8173-80E81FE2FBA2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4b1de6fe-44aa-4e13-b7e7-ab260d1ea5f8"/>
    <ds:schemaRef ds:uri="http://schemas.microsoft.com/office/2006/documentManagement/types"/>
    <ds:schemaRef ds:uri="bcc01d59-85de-4ef9-881e-76d8b6a6f841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57906</TotalTime>
  <Words>564</Words>
  <Application>Microsoft Office PowerPoint</Application>
  <PresentationFormat>On-screen Show (4:3)</PresentationFormat>
  <Paragraphs>200</Paragraphs>
  <Slides>18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Arial Black</vt:lpstr>
      <vt:lpstr>Times New Roman</vt:lpstr>
      <vt:lpstr>Office Theme</vt:lpstr>
      <vt:lpstr>Document</vt:lpstr>
      <vt:lpstr>TGbe Motions List for Teleconferences</vt:lpstr>
      <vt:lpstr>IEEE 802.11 TGbe: Enhancements for Extremely High Throughput (EHT) WLAN Task Group</vt:lpstr>
      <vt:lpstr>Motions on June 11th</vt:lpstr>
      <vt:lpstr>Approve TG Minutes</vt:lpstr>
      <vt:lpstr>Motion 111</vt:lpstr>
      <vt:lpstr>Motion 112</vt:lpstr>
      <vt:lpstr>Motion 113</vt:lpstr>
      <vt:lpstr>Motion 114</vt:lpstr>
      <vt:lpstr>Motions on July 09th</vt:lpstr>
      <vt:lpstr>Motion 115</vt:lpstr>
      <vt:lpstr>Motion 116</vt:lpstr>
      <vt:lpstr>Motion 117</vt:lpstr>
      <vt:lpstr>Motion 118</vt:lpstr>
      <vt:lpstr>Motions on JuLY 30th</vt:lpstr>
      <vt:lpstr>Approve TG Minutes</vt:lpstr>
      <vt:lpstr>Motion 119</vt:lpstr>
      <vt:lpstr>Motion TBD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1336</cp:revision>
  <cp:lastPrinted>1601-01-01T00:00:00Z</cp:lastPrinted>
  <dcterms:created xsi:type="dcterms:W3CDTF">2017-01-26T15:28:16Z</dcterms:created>
  <dcterms:modified xsi:type="dcterms:W3CDTF">2020-07-19T16:17:31Z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