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1" r:id="rId15"/>
    <p:sldId id="44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E5D36-C1AD-4886-BAFD-18A7FF5E6B6E}" v="13" dt="2020-06-24T18:38:28.6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SP79, SP80, SP81, SP82, SP83, SP84, SP85, SP86, SP87, SP88, SP89, SP90, SP91, SP92, SP93, SP94, SP95, SP96, SP97, SP98, SP99, SP100, SP101, SP102.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TBD.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93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purl.org/dc/dcmitype/"/>
    <ds:schemaRef ds:uri="bcc01d59-85de-4ef9-881e-76d8b6a6f84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52850</TotalTime>
  <Words>315</Words>
  <Application>Microsoft Office PowerPoint</Application>
  <PresentationFormat>On-screen Show (4:3)</PresentationFormat>
  <Paragraphs>120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TBD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2020-06-24T18:40:00Z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