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91" r:id="rId7"/>
    <p:sldId id="445" r:id="rId8"/>
    <p:sldId id="446" r:id="rId9"/>
    <p:sldId id="447" r:id="rId10"/>
    <p:sldId id="450" r:id="rId11"/>
    <p:sldId id="449" r:id="rId12"/>
    <p:sldId id="44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AD6E93-DCE2-434D-BEDA-F6116F9DB1CE}" v="3" dt="2020-06-16T14:50:30.4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2623" autoAdjust="0"/>
    <p:restoredTop sz="94660"/>
  </p:normalViewPr>
  <p:slideViewPr>
    <p:cSldViewPr>
      <p:cViewPr varScale="1">
        <p:scale>
          <a:sx n="115" d="100"/>
          <a:sy n="115" d="100"/>
        </p:scale>
        <p:origin x="109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FAD6E93-DCE2-434D-BEDA-F6116F9DB1CE}"/>
    <pc:docChg chg="undo modSld modMainMaster">
      <pc:chgData name="Alfred Asterjadhi" userId="39de57b9-85c0-4fd1-aaac-8ca2b6560ad0" providerId="ADAL" clId="{6FAD6E93-DCE2-434D-BEDA-F6116F9DB1CE}" dt="2020-06-16T15:06:53.419" v="352" actId="6549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802.11-20/0841r4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115-X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TBD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52833</TotalTime>
  <Words>275</Words>
  <Application>Microsoft Office PowerPoint</Application>
  <PresentationFormat>On-screen Show (4:3)</PresentationFormat>
  <Paragraphs>101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Approve TG Minutes</vt:lpstr>
      <vt:lpstr>Motion 111</vt:lpstr>
      <vt:lpstr>Motion 112</vt:lpstr>
      <vt:lpstr>Motion 113</vt:lpstr>
      <vt:lpstr>Motion 114</vt:lpstr>
      <vt:lpstr>Motion 115-X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2020-06-16T15:06:54Z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