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91" r:id="rId7"/>
    <p:sldId id="445" r:id="rId8"/>
    <p:sldId id="446" r:id="rId9"/>
    <p:sldId id="447" r:id="rId10"/>
    <p:sldId id="450" r:id="rId11"/>
    <p:sldId id="449" r:id="rId12"/>
    <p:sldId id="44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D6E93-DCE2-434D-BEDA-F6116F9DB1CE}" v="3" dt="2020-06-16T14:50:30.4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623" autoAdjust="0"/>
    <p:restoredTop sz="94660"/>
  </p:normalViewPr>
  <p:slideViewPr>
    <p:cSldViewPr>
      <p:cViewPr varScale="1">
        <p:scale>
          <a:sx n="115" d="100"/>
          <a:sy n="115" d="100"/>
        </p:scale>
        <p:origin x="109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FAD6E93-DCE2-434D-BEDA-F6116F9DB1CE}"/>
    <pc:docChg chg="undo modSld modMainMaster">
      <pc:chgData name="Alfred Asterjadhi" userId="39de57b9-85c0-4fd1-aaac-8ca2b6560ad0" providerId="ADAL" clId="{6FAD6E93-DCE2-434D-BEDA-F6116F9DB1CE}" dt="2020-06-16T15:06:53.419" v="352" actId="6549"/>
      <pc:docMkLst>
        <pc:docMk/>
      </pc:docMkLst>
      <pc:sldChg chg="modSp">
        <pc:chgData name="Alfred Asterjadhi" userId="39de57b9-85c0-4fd1-aaac-8ca2b6560ad0" providerId="ADAL" clId="{6FAD6E93-DCE2-434D-BEDA-F6116F9DB1CE}" dt="2020-06-12T00:27:01.189" v="4" actId="13926"/>
        <pc:sldMkLst>
          <pc:docMk/>
          <pc:sldMk cId="890163940" sldId="291"/>
        </pc:sldMkLst>
        <pc:spChg chg="mod">
          <ac:chgData name="Alfred Asterjadhi" userId="39de57b9-85c0-4fd1-aaac-8ca2b6560ad0" providerId="ADAL" clId="{6FAD6E93-DCE2-434D-BEDA-F6116F9DB1CE}" dt="2020-06-12T00:27:01.189" v="4" actId="13926"/>
          <ac:spMkLst>
            <pc:docMk/>
            <pc:sldMk cId="890163940" sldId="291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6FAD6E93-DCE2-434D-BEDA-F6116F9DB1CE}" dt="2020-06-12T00:27:38.097" v="8" actId="13926"/>
        <pc:sldMkLst>
          <pc:docMk/>
          <pc:sldMk cId="124339599" sldId="445"/>
        </pc:sldMkLst>
        <pc:spChg chg="mod">
          <ac:chgData name="Alfred Asterjadhi" userId="39de57b9-85c0-4fd1-aaac-8ca2b6560ad0" providerId="ADAL" clId="{6FAD6E93-DCE2-434D-BEDA-F6116F9DB1CE}" dt="2020-06-12T00:27:38.097" v="8" actId="13926"/>
          <ac:spMkLst>
            <pc:docMk/>
            <pc:sldMk cId="124339599" sldId="445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2T15:05:10.387" v="144" actId="13926"/>
        <pc:sldMkLst>
          <pc:docMk/>
          <pc:sldMk cId="3319739909" sldId="446"/>
        </pc:sldMkLst>
        <pc:spChg chg="mod">
          <ac:chgData name="Alfred Asterjadhi" userId="39de57b9-85c0-4fd1-aaac-8ca2b6560ad0" providerId="ADAL" clId="{6FAD6E93-DCE2-434D-BEDA-F6116F9DB1CE}" dt="2020-06-12T15:05:10.387" v="144" actId="13926"/>
          <ac:spMkLst>
            <pc:docMk/>
            <pc:sldMk cId="3319739909" sldId="446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32.063" v="350" actId="20577"/>
        <pc:sldMkLst>
          <pc:docMk/>
          <pc:sldMk cId="1584401730" sldId="447"/>
        </pc:sldMkLst>
        <pc:spChg chg="mod">
          <ac:chgData name="Alfred Asterjadhi" userId="39de57b9-85c0-4fd1-aaac-8ca2b6560ad0" providerId="ADAL" clId="{6FAD6E93-DCE2-434D-BEDA-F6116F9DB1CE}" dt="2020-06-16T14:53:32.063" v="350" actId="20577"/>
          <ac:spMkLst>
            <pc:docMk/>
            <pc:sldMk cId="1584401730" sldId="447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6FAD6E93-DCE2-434D-BEDA-F6116F9DB1CE}" dt="2020-06-16T14:53:28.921" v="348" actId="20577"/>
        <pc:sldMkLst>
          <pc:docMk/>
          <pc:sldMk cId="4230577612" sldId="450"/>
        </pc:sldMkLst>
        <pc:spChg chg="mod">
          <ac:chgData name="Alfred Asterjadhi" userId="39de57b9-85c0-4fd1-aaac-8ca2b6560ad0" providerId="ADAL" clId="{6FAD6E93-DCE2-434D-BEDA-F6116F9DB1CE}" dt="2020-06-16T14:53:28.921" v="348" actId="20577"/>
          <ac:spMkLst>
            <pc:docMk/>
            <pc:sldMk cId="4230577612" sldId="450"/>
            <ac:spMk id="3" creationId="{A3593DF1-14C5-4A83-95AA-1E748196F08C}"/>
          </ac:spMkLst>
        </pc:spChg>
      </pc:sldChg>
      <pc:sldMasterChg chg="modSp">
        <pc:chgData name="Alfred Asterjadhi" userId="39de57b9-85c0-4fd1-aaac-8ca2b6560ad0" providerId="ADAL" clId="{6FAD6E93-DCE2-434D-BEDA-F6116F9DB1CE}" dt="2020-06-16T15:06:53.419" v="35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FAD6E93-DCE2-434D-BEDA-F6116F9DB1CE}" dt="2020-06-16T15:06:53.419" v="35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802.11-20/0841r4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115-X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TBD</a:t>
            </a:r>
          </a:p>
          <a:p>
            <a:pPr marL="0" indent="0"/>
            <a:r>
              <a:rPr lang="en-US" sz="1800" dirty="0"/>
              <a:t>Move: 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AA54-7F84-423D-9CD7-C224BAEC4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3194-6CC2-44EB-9B45-C2A1F7526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A4C24A-B57F-43BB-A57A-3E80138036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E468C-D9F5-40D1-94C9-1F564395AA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FF10FE-6BDA-41D1-A82E-4A7603337A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76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52833</TotalTime>
  <Words>275</Words>
  <Application>Microsoft Office PowerPoint</Application>
  <PresentationFormat>On-screen Show (4:3)</PresentationFormat>
  <Paragraphs>101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Approve TG Minutes</vt:lpstr>
      <vt:lpstr>Motion 111</vt:lpstr>
      <vt:lpstr>Motion 112</vt:lpstr>
      <vt:lpstr>Motion 113</vt:lpstr>
      <vt:lpstr>Motion 114</vt:lpstr>
      <vt:lpstr>Motion 115-X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2020-06-16T15:06:54Z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