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368" r:id="rId4"/>
    <p:sldId id="369" r:id="rId5"/>
    <p:sldId id="370" r:id="rId6"/>
    <p:sldId id="371" r:id="rId7"/>
    <p:sldId id="361" r:id="rId8"/>
    <p:sldId id="348" r:id="rId9"/>
    <p:sldId id="367" r:id="rId10"/>
    <p:sldId id="3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AE690"/>
    <a:srgbClr val="FD9491"/>
    <a:srgbClr val="DFB7D9"/>
    <a:srgbClr val="C2C2FE"/>
    <a:srgbClr val="1E1EFA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802.11-20/0840-00-00be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06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9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27785"/>
              </p:ext>
            </p:extLst>
          </p:nvPr>
        </p:nvGraphicFramePr>
        <p:xfrm>
          <a:off x="838200" y="1981200"/>
          <a:ext cx="7285211" cy="348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815"/>
                <a:gridCol w="3613489"/>
                <a:gridCol w="1816907"/>
              </a:tblGrid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B8-B2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US" altLang="zh-CN" sz="1100" kern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entries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(18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37-52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41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53-60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61-64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65-66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68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 (can be either</a:t>
                      </a:r>
                      <a:r>
                        <a:rPr lang="en-US" altLang="zh-CN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160MHz full BW or one kind of large M-RU</a:t>
                      </a: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69-84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Small M-RU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85-120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Large M-RU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1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802.11ax, trigger frame was proposed to solicit the uplink MU PPDU (HE TB PPDU)</a:t>
            </a:r>
          </a:p>
          <a:p>
            <a:pPr lvl="1"/>
            <a:r>
              <a:rPr lang="en-US" altLang="zh-CN" sz="1600" dirty="0" smtClean="0"/>
              <a:t>Synchronize the stating time of all </a:t>
            </a:r>
            <a:r>
              <a:rPr lang="en-US" altLang="zh-CN" sz="1600" dirty="0"/>
              <a:t>the uplink </a:t>
            </a:r>
            <a:r>
              <a:rPr lang="en-US" altLang="zh-CN" sz="1600" dirty="0" smtClean="0"/>
              <a:t>sub-PPDUs</a:t>
            </a:r>
          </a:p>
          <a:p>
            <a:pPr lvl="1"/>
            <a:r>
              <a:rPr lang="en-US" altLang="zh-CN" sz="1600" dirty="0" smtClean="0"/>
              <a:t>Align the ending time of all the uplink sub-PPDUs</a:t>
            </a:r>
          </a:p>
          <a:p>
            <a:pPr lvl="1"/>
            <a:r>
              <a:rPr lang="en-US" altLang="zh-CN" sz="1600" dirty="0" smtClean="0"/>
              <a:t>Provide the transmission parameters for each uplink sub-PPDU, e.g., RU allocation, MCS</a:t>
            </a:r>
          </a:p>
          <a:p>
            <a:r>
              <a:rPr lang="en-US" altLang="zh-CN" dirty="0" smtClean="0"/>
              <a:t>802.11 be introduces new bandwidth, new stream number</a:t>
            </a:r>
          </a:p>
          <a:p>
            <a:pPr lvl="1"/>
            <a:r>
              <a:rPr lang="en-US" altLang="zh-CN" sz="1600" dirty="0" smtClean="0"/>
              <a:t>All of these new factors may change the trigger frame</a:t>
            </a:r>
            <a:endParaRPr lang="en-US" altLang="zh-CN" sz="1600" dirty="0"/>
          </a:p>
          <a:p>
            <a:r>
              <a:rPr lang="en-US" altLang="zh-CN" dirty="0" smtClean="0"/>
              <a:t>In this contribution, we discuss a possible backward compatible EHT trigger frame design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802.11ax, we already have the following trigger types</a:t>
            </a:r>
          </a:p>
          <a:p>
            <a:r>
              <a:rPr lang="en-US" altLang="zh-CN" sz="2000" dirty="0" smtClean="0"/>
              <a:t>For the same trigger function, it is better to reuse the exiting trigger types</a:t>
            </a:r>
          </a:p>
          <a:p>
            <a:pPr lvl="1"/>
            <a:r>
              <a:rPr lang="en-US" altLang="zh-CN" sz="1600" dirty="0" smtClean="0"/>
              <a:t>No need to add </a:t>
            </a:r>
            <a:r>
              <a:rPr lang="en-US" altLang="zh-CN" sz="1600" dirty="0"/>
              <a:t>the new </a:t>
            </a:r>
            <a:r>
              <a:rPr lang="en-US" altLang="zh-CN" sz="1600" dirty="0" smtClean="0"/>
              <a:t>trigger types just because of new bandwidth and new stream number</a:t>
            </a:r>
          </a:p>
          <a:p>
            <a:pPr lvl="1"/>
            <a:r>
              <a:rPr lang="en-US" altLang="zh-CN" sz="1600" dirty="0" smtClean="0"/>
              <a:t>Can be used to solicit the mixed UL PPDU from HE STA and EHT STA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will discuss </a:t>
            </a: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 smtClean="0">
                <a:ea typeface="+mn-ea"/>
                <a:cs typeface="+mn-cs"/>
              </a:rPr>
              <a:t>backward compatible design </a:t>
            </a:r>
            <a:r>
              <a:rPr lang="en-US" altLang="zh-CN" b="1" dirty="0" smtClean="0">
                <a:ea typeface="+mn-ea"/>
                <a:cs typeface="+mn-cs"/>
              </a:rPr>
              <a:t>from</a:t>
            </a:r>
          </a:p>
          <a:p>
            <a:pPr lvl="1"/>
            <a:r>
              <a:rPr lang="en-US" altLang="zh-CN" sz="1600" dirty="0" smtClean="0"/>
              <a:t>Common Info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in the trigger frame</a:t>
            </a:r>
            <a:endParaRPr lang="en-US" altLang="zh-CN" sz="1600" dirty="0"/>
          </a:p>
          <a:p>
            <a:pPr lvl="1"/>
            <a:r>
              <a:rPr lang="en-US" altLang="zh-CN" sz="1600" dirty="0"/>
              <a:t>User </a:t>
            </a:r>
            <a:r>
              <a:rPr lang="en-US" altLang="zh-CN" sz="1600" dirty="0" smtClean="0"/>
              <a:t>Info field in the trigger frame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891" y="4218382"/>
            <a:ext cx="2960716" cy="2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80309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The following subfields in the Common Info field need extension because of the new features in EHT</a:t>
            </a:r>
          </a:p>
          <a:p>
            <a:pPr lvl="1"/>
            <a:r>
              <a:rPr lang="en-US" altLang="zh-CN" sz="1600" dirty="0"/>
              <a:t>UL Bandwidth </a:t>
            </a:r>
          </a:p>
          <a:p>
            <a:pPr lvl="1"/>
            <a:r>
              <a:rPr lang="en-US" altLang="zh-CN" sz="1600" dirty="0"/>
              <a:t>Number of EHT-LTF Symbols And </a:t>
            </a:r>
            <a:r>
              <a:rPr lang="en-US" altLang="zh-CN" sz="1600" dirty="0" err="1"/>
              <a:t>Midamble</a:t>
            </a:r>
            <a:r>
              <a:rPr lang="en-US" altLang="zh-CN" sz="1600" dirty="0"/>
              <a:t> Periodicity extension</a:t>
            </a:r>
          </a:p>
          <a:p>
            <a:pPr lvl="1"/>
            <a:r>
              <a:rPr lang="en-US" altLang="zh-CN" sz="1600" dirty="0"/>
              <a:t>UL </a:t>
            </a:r>
            <a:r>
              <a:rPr lang="en-US" altLang="zh-CN" sz="1600" dirty="0" smtClean="0"/>
              <a:t>Spatial Reuse…</a:t>
            </a:r>
            <a:endParaRPr lang="en-US" altLang="zh-CN" sz="1600" dirty="0"/>
          </a:p>
          <a:p>
            <a:r>
              <a:rPr lang="en-US" altLang="zh-CN" sz="2000" dirty="0" smtClean="0"/>
              <a:t>The following fields may be added to the Common </a:t>
            </a:r>
            <a:r>
              <a:rPr lang="en-US" altLang="zh-CN" sz="2000" dirty="0"/>
              <a:t>I</a:t>
            </a:r>
            <a:r>
              <a:rPr lang="en-US" altLang="zh-CN" sz="2000" dirty="0" smtClean="0"/>
              <a:t>nfo field for the mixed transmission</a:t>
            </a:r>
          </a:p>
          <a:p>
            <a:pPr lvl="1"/>
            <a:r>
              <a:rPr lang="en-US" altLang="zh-CN" sz="1600" dirty="0"/>
              <a:t>EHT/HE indication per </a:t>
            </a:r>
            <a:r>
              <a:rPr lang="en-US" altLang="zh-CN" sz="1600" dirty="0" smtClean="0"/>
              <a:t>segment</a:t>
            </a:r>
          </a:p>
          <a:p>
            <a:pPr lvl="1"/>
            <a:r>
              <a:rPr lang="en-US" altLang="zh-CN" sz="1600" dirty="0" smtClean="0"/>
              <a:t>Puncture info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All of the above </a:t>
            </a:r>
            <a:r>
              <a:rPr lang="en-US" altLang="zh-CN" b="1" dirty="0" smtClean="0">
                <a:ea typeface="+mn-ea"/>
                <a:cs typeface="+mn-cs"/>
              </a:rPr>
              <a:t>fields </a:t>
            </a:r>
            <a:r>
              <a:rPr lang="en-US" altLang="zh-CN" b="1" dirty="0">
                <a:ea typeface="+mn-ea"/>
                <a:cs typeface="+mn-cs"/>
              </a:rPr>
              <a:t>could be put in a special </a:t>
            </a:r>
            <a:r>
              <a:rPr lang="en-US" altLang="zh-CN" b="1" dirty="0">
                <a:ea typeface="+mn-ea"/>
                <a:cs typeface="+mn-cs"/>
              </a:rPr>
              <a:t>U</a:t>
            </a:r>
            <a:r>
              <a:rPr lang="en-US" altLang="zh-CN" b="1" dirty="0" smtClean="0">
                <a:ea typeface="+mn-ea"/>
                <a:cs typeface="+mn-cs"/>
              </a:rPr>
              <a:t>ser Info field</a:t>
            </a:r>
            <a:r>
              <a:rPr lang="zh-CN" altLang="en-US" b="1" dirty="0">
                <a:ea typeface="+mn-ea"/>
                <a:cs typeface="+mn-cs"/>
              </a:rPr>
              <a:t>，</a:t>
            </a:r>
            <a:r>
              <a:rPr lang="en-US" altLang="zh-CN" b="1" dirty="0">
                <a:ea typeface="+mn-ea"/>
                <a:cs typeface="+mn-cs"/>
              </a:rPr>
              <a:t>like </a:t>
            </a:r>
            <a:r>
              <a:rPr lang="en-US" altLang="zh-CN" b="1" dirty="0" smtClean="0">
                <a:ea typeface="+mn-ea"/>
                <a:cs typeface="+mn-cs"/>
              </a:rPr>
              <a:t>special </a:t>
            </a:r>
            <a:r>
              <a:rPr lang="en-US" altLang="zh-CN" b="1" dirty="0" smtClean="0">
                <a:ea typeface="+mn-ea"/>
                <a:cs typeface="+mn-cs"/>
              </a:rPr>
              <a:t>STA Info</a:t>
            </a:r>
            <a:r>
              <a:rPr lang="en-US" altLang="zh-CN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field of puncture info in NDP announcement frame</a:t>
            </a:r>
          </a:p>
          <a:p>
            <a:pPr lvl="1"/>
            <a:r>
              <a:rPr lang="en-US" altLang="zh-CN" sz="1600" dirty="0"/>
              <a:t>Transparent to HE STA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Or </a:t>
            </a:r>
            <a:r>
              <a:rPr lang="en-US" altLang="zh-CN" b="1" dirty="0" smtClean="0">
                <a:ea typeface="+mn-ea"/>
                <a:cs typeface="+mn-cs"/>
              </a:rPr>
              <a:t>we </a:t>
            </a:r>
            <a:r>
              <a:rPr lang="en-US" altLang="zh-CN" b="1" dirty="0" smtClean="0">
                <a:ea typeface="+mn-ea"/>
                <a:cs typeface="+mn-cs"/>
              </a:rPr>
              <a:t>can reuse reserve bits in the Common Info field</a:t>
            </a:r>
          </a:p>
          <a:p>
            <a:pPr lvl="1"/>
            <a:r>
              <a:rPr lang="en-US" altLang="zh-CN" sz="1600" dirty="0"/>
              <a:t>But </a:t>
            </a:r>
            <a:r>
              <a:rPr lang="en-US" altLang="zh-CN" sz="1600" dirty="0" smtClean="0"/>
              <a:t>some of them may already be used for implementation </a:t>
            </a:r>
          </a:p>
          <a:p>
            <a:pPr lvl="1"/>
            <a:r>
              <a:rPr lang="en-US" altLang="zh-CN" sz="1600" dirty="0" smtClean="0"/>
              <a:t>The reserved bits may not be enough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</a:t>
            </a:r>
            <a:r>
              <a:rPr lang="en-US" altLang="zh-CN" b="1" dirty="0" smtClean="0">
                <a:ea typeface="+mn-ea"/>
                <a:cs typeface="+mn-cs"/>
              </a:rPr>
              <a:t>a special </a:t>
            </a:r>
            <a:r>
              <a:rPr lang="en-US" altLang="zh-CN" b="1" dirty="0" smtClean="0">
                <a:ea typeface="+mn-ea"/>
                <a:cs typeface="+mn-cs"/>
              </a:rPr>
              <a:t>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</a:t>
            </a:r>
            <a:r>
              <a:rPr lang="en-US" altLang="zh-CN" sz="1400" dirty="0" smtClean="0"/>
              <a:t>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</a:t>
            </a:r>
            <a:r>
              <a:rPr lang="en-US" altLang="zh-CN" sz="1400" dirty="0" smtClean="0"/>
              <a:t>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</a:t>
            </a:r>
            <a:r>
              <a:rPr lang="en-US" altLang="zh-CN" sz="1400" dirty="0" smtClean="0"/>
              <a:t>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</a:t>
            </a:r>
            <a:r>
              <a:rPr lang="en-US" altLang="zh-CN" sz="1050" dirty="0" smtClean="0"/>
              <a:t>assigned RU is within or larger than primary </a:t>
            </a:r>
            <a:r>
              <a:rPr lang="en-US" altLang="zh-CN" sz="1050" dirty="0" smtClean="0"/>
              <a:t>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3001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</a:t>
            </a:r>
            <a:r>
              <a:rPr lang="en-US" altLang="zh-CN" sz="1050" dirty="0" smtClean="0"/>
              <a:t>assigned RU is within or larger than second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EHT trigger </a:t>
            </a:r>
            <a:r>
              <a:rPr lang="en-US" altLang="zh-CN" dirty="0" smtClean="0"/>
              <a:t>frame by adding a special User Info field</a:t>
            </a:r>
          </a:p>
          <a:p>
            <a:pPr lvl="1"/>
            <a:r>
              <a:rPr lang="en-US" altLang="zh-CN" sz="1600" dirty="0" smtClean="0"/>
              <a:t>No need </a:t>
            </a:r>
            <a:r>
              <a:rPr lang="en-US" altLang="zh-CN" sz="1600" dirty="0"/>
              <a:t>double the existing trigger </a:t>
            </a:r>
            <a:r>
              <a:rPr lang="en-US" altLang="zh-CN" sz="1600" dirty="0" smtClean="0"/>
              <a:t>types</a:t>
            </a:r>
          </a:p>
          <a:p>
            <a:pPr lvl="1"/>
            <a:r>
              <a:rPr lang="en-US" altLang="zh-CN" sz="1600" dirty="0" smtClean="0"/>
              <a:t>Can be </a:t>
            </a:r>
            <a:r>
              <a:rPr lang="en-US" altLang="zh-CN" sz="1600" dirty="0"/>
              <a:t>used to solicit UL mixed PPDU transmission from HE STA and EHT STA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11-20-0416-00-00be-mru-signaling-in-trigger-frame</a:t>
            </a:r>
          </a:p>
          <a:p>
            <a:pPr marL="0" indent="0">
              <a:buNone/>
            </a:pPr>
            <a:r>
              <a:rPr lang="en-US" altLang="zh-CN" dirty="0" smtClean="0"/>
              <a:t>[</a:t>
            </a:r>
            <a:r>
              <a:rPr lang="en-US" altLang="zh-CN" dirty="0"/>
              <a:t>2</a:t>
            </a:r>
            <a:r>
              <a:rPr lang="en-US" altLang="zh-CN" dirty="0" smtClean="0"/>
              <a:t>] 11-20-0413-01-00be-discussion-on-eht-trigger-based-ul-mu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70825</TotalTime>
  <Words>719</Words>
  <Application>Microsoft Office PowerPoint</Application>
  <PresentationFormat>全屏显示(4:3)</PresentationFormat>
  <Paragraphs>134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MS PGothic</vt:lpstr>
      <vt:lpstr>宋体</vt:lpstr>
      <vt:lpstr>Arial</vt:lpstr>
      <vt:lpstr>Times New Roman</vt:lpstr>
      <vt:lpstr>802-11-Submission</vt:lpstr>
      <vt:lpstr>Document</vt:lpstr>
      <vt:lpstr>Backward compatible EHT trigger frame</vt:lpstr>
      <vt:lpstr>Background</vt:lpstr>
      <vt:lpstr>Recap</vt:lpstr>
      <vt:lpstr>Backward compatible</vt:lpstr>
      <vt:lpstr>Common Info field in trigger frame</vt:lpstr>
      <vt:lpstr>User Info field in trigger frame</vt:lpstr>
      <vt:lpstr>Summary</vt:lpstr>
      <vt:lpstr>References</vt:lpstr>
      <vt:lpstr>SP 1</vt:lpstr>
      <vt:lpstr>Appendix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588</cp:revision>
  <cp:lastPrinted>1998-02-10T13:28:06Z</cp:lastPrinted>
  <dcterms:created xsi:type="dcterms:W3CDTF">2013-11-12T18:41:50Z</dcterms:created>
  <dcterms:modified xsi:type="dcterms:W3CDTF">2020-06-02T12:59:10Z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(3)PZw0Hbe1YiPn5nMt0SP2w23oKRDMQPoGUrr6EAEs72CBQKYN5U/oRD3+3rysDivbdKFpDQII
DUvuDZXCRYZBA1LDR6gm28sYl7fUVby8QbxjgcZF55Qwi6pqX9/WyQqjlx4KUiBWcvI79JdJ
DKhIqLzHkxMahPi4dyUx/nOSWD3WAi3tTl9mVz1K+xu/KevaKQ/Yyl1Hi9co/e96DCUVwiB+
aSQIC5bEiIa41PlP2w</vt:lpwstr>
  </property>
  <property fmtid="{D5CDD505-2E9C-101B-9397-08002B2CF9AE}" pid="4" name="_2015_ms_pID_7253431">
    <vt:lpwstr>ZOiGX46REYFgxWWlhVngU4y0O39Xz/L5atjMuCem94XCNSNyWa2DiU
TobrBxy9Ywg5OuEwpvb6USfBJYh6TRMgMqWg14U0gPwGFFCOvRxrCqHLD6gbPlmU4kVCINfi
im6AJV41lbmkZtDh/MHxTZf+2jdlDi9aai14lDTiz7gVcgyzZ6rvYoMisU46ojSlTFRgvllu
DvXs2f6w3uaB+Zc0zBCrA1uXx4fH2iZX/Dmf</vt:lpwstr>
  </property>
  <property fmtid="{D5CDD505-2E9C-101B-9397-08002B2CF9AE}" pid="5" name="_2015_ms_pID_7253432">
    <vt:lpwstr>gdAJRNohZhlBYSkGe+hsY5s=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1589980272</vt:lpwstr>
  </property>
</Properties>
</file>