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321" r:id="rId3"/>
    <p:sldId id="343" r:id="rId4"/>
    <p:sldId id="346" r:id="rId5"/>
    <p:sldId id="344" r:id="rId6"/>
    <p:sldId id="347" r:id="rId7"/>
    <p:sldId id="345" r:id="rId8"/>
    <p:sldId id="348" r:id="rId9"/>
    <p:sldId id="331" r:id="rId10"/>
    <p:sldId id="337" r:id="rId11"/>
    <p:sldId id="350" r:id="rId12"/>
    <p:sldId id="335" r:id="rId13"/>
    <p:sldId id="334" r:id="rId14"/>
    <p:sldId id="333" r:id="rId15"/>
    <p:sldId id="305" r:id="rId16"/>
    <p:sldId id="341" r:id="rId17"/>
    <p:sldId id="342" r:id="rId18"/>
    <p:sldId id="306" r:id="rId19"/>
    <p:sldId id="307" r:id="rId20"/>
    <p:sldId id="308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802.11-20/0839r1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Management </a:t>
            </a:r>
            <a:r>
              <a:rPr lang="en-US" altLang="ko-KR" dirty="0">
                <a:ea typeface="굴림" panose="020B0600000101010101" pitchFamily="50" charset="-127"/>
              </a:rPr>
              <a:t>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field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2020-06-01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 smtClean="0"/>
              <a:t>June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for non-compressed mode, e</a:t>
            </a:r>
            <a:r>
              <a:rPr lang="en-US" altLang="ko-K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ach </a:t>
            </a:r>
            <a:r>
              <a:rPr lang="en-US" altLang="ko-KR" dirty="0">
                <a:solidFill>
                  <a:srgbClr val="000000"/>
                </a:solidFill>
                <a:latin typeface="Times New Roman" panose="02020603050405020304" pitchFamily="18" charset="0"/>
              </a:rPr>
              <a:t>RU Allocation subfield in an </a:t>
            </a:r>
            <a:r>
              <a:rPr lang="en-US" altLang="ko-K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EHT-SIG </a:t>
            </a:r>
            <a:r>
              <a:rPr lang="en-US" altLang="ko-KR" dirty="0">
                <a:solidFill>
                  <a:srgbClr val="000000"/>
                </a:solidFill>
                <a:latin typeface="Times New Roman" panose="02020603050405020304" pitchFamily="18" charset="0"/>
              </a:rPr>
              <a:t>content channel corresponding to a 20 MHz frequency segment indicates the RU assignment, including the size of the RU(s) and their placement in the frequency domain, to be used in the </a:t>
            </a:r>
            <a:r>
              <a:rPr lang="en-US" altLang="ko-K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EHT </a:t>
            </a:r>
            <a:r>
              <a:rPr lang="en-US" altLang="ko-KR" dirty="0">
                <a:solidFill>
                  <a:srgbClr val="000000"/>
                </a:solidFill>
                <a:latin typeface="Times New Roman" panose="02020603050405020304" pitchFamily="18" charset="0"/>
              </a:rPr>
              <a:t>modulated fields of the </a:t>
            </a:r>
            <a:r>
              <a:rPr lang="en-US" altLang="ko-K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EHT PPDU sent to multiple users in </a:t>
            </a:r>
            <a:r>
              <a:rPr lang="en-US" altLang="ko-KR" dirty="0">
                <a:solidFill>
                  <a:srgbClr val="000000"/>
                </a:solidFill>
                <a:latin typeface="Times New Roman" panose="02020603050405020304" pitchFamily="18" charset="0"/>
              </a:rPr>
              <a:t>the frequency domain, also indicates information needed to compute the number of users allocated to each </a:t>
            </a:r>
            <a:r>
              <a:rPr lang="en-US" altLang="ko-K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RU? 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  <a:p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09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that </a:t>
            </a:r>
            <a:r>
              <a:rPr lang="en-US" altLang="ko-KR" dirty="0" smtClean="0"/>
              <a:t>the specific 80MHz segment on which a STA is parked includes the STA’s allocated RU.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24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Which option do you prefer to define the number of RU allocation subfields in a common field in the EHT-SIG field when BW is larger than 80MHz (assuming STAs are parked on one of 80MHz segments) </a:t>
            </a:r>
          </a:p>
          <a:p>
            <a:pPr lvl="1"/>
            <a:r>
              <a:rPr lang="en-US" altLang="ko-KR" dirty="0" smtClean="0"/>
              <a:t>Option 1: same with 11ax’s </a:t>
            </a:r>
          </a:p>
          <a:p>
            <a:pPr lvl="2"/>
            <a:r>
              <a:rPr lang="en-US" altLang="ko-KR" dirty="0" smtClean="0"/>
              <a:t>N= 4 and 8 for 160MHz and 320MHz, respectively  </a:t>
            </a:r>
          </a:p>
          <a:p>
            <a:pPr lvl="1"/>
            <a:r>
              <a:rPr lang="en-US" altLang="ko-KR" dirty="0" smtClean="0"/>
              <a:t>Option 2: fixed number for N  </a:t>
            </a:r>
          </a:p>
          <a:p>
            <a:pPr lvl="2"/>
            <a:r>
              <a:rPr lang="en-US" altLang="ko-KR" dirty="0" smtClean="0"/>
              <a:t>N = 2 </a:t>
            </a:r>
            <a:r>
              <a:rPr lang="en-US" altLang="ko-KR" dirty="0"/>
              <a:t>for 160MHz and 320MHz</a:t>
            </a:r>
          </a:p>
          <a:p>
            <a:pPr lvl="1"/>
            <a:r>
              <a:rPr lang="en-US" altLang="ko-KR" dirty="0" smtClean="0"/>
              <a:t>Abs 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It does not intend to the SFD.  </a:t>
            </a:r>
            <a:endParaRPr lang="en-US" altLang="ko-KR" dirty="0"/>
          </a:p>
          <a:p>
            <a:pPr lvl="1"/>
            <a:r>
              <a:rPr lang="en-US" altLang="ko-KR" dirty="0" smtClean="0"/>
              <a:t>Opt.1/Opt.2/Abs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482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the number of RU allocation subfields in a common field is defined as 2 when BW is larger than 80MHz (assuming STAs are parked on one of 80MHz segments)?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44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[1] 11-20/380, </a:t>
            </a:r>
            <a:r>
              <a:rPr lang="en-GB" altLang="en-US" dirty="0" smtClean="0"/>
              <a:t>U-SIG </a:t>
            </a:r>
            <a:r>
              <a:rPr lang="en-GB" altLang="en-US" dirty="0"/>
              <a:t>Structure and Preamble </a:t>
            </a:r>
            <a:r>
              <a:rPr lang="en-GB" altLang="en-US" dirty="0" smtClean="0"/>
              <a:t>Processing, (</a:t>
            </a:r>
            <a:r>
              <a:rPr lang="en-GB" altLang="en-US" dirty="0"/>
              <a:t>S</a:t>
            </a:r>
            <a:r>
              <a:rPr lang="en-GB" altLang="en-US" dirty="0" smtClean="0"/>
              <a:t>ameer, </a:t>
            </a:r>
            <a:r>
              <a:rPr lang="en-GB" altLang="en-US" dirty="0" err="1" smtClean="0"/>
              <a:t>Qualcom</a:t>
            </a:r>
            <a:r>
              <a:rPr lang="en-GB" altLang="en-US" dirty="0" smtClean="0"/>
              <a:t>)</a:t>
            </a:r>
            <a:endParaRPr lang="en-GB" altLang="ko-KR" dirty="0" smtClean="0"/>
          </a:p>
          <a:p>
            <a:r>
              <a:rPr lang="en-GB" altLang="ko-KR" dirty="0" smtClean="0"/>
              <a:t>[2] 11-20/798r1, </a:t>
            </a:r>
            <a:r>
              <a:rPr lang="en-US" altLang="ko-KR" dirty="0" smtClean="0">
                <a:ea typeface="굴림" panose="020B0600000101010101" pitchFamily="50" charset="-127"/>
              </a:rPr>
              <a:t>Signaling </a:t>
            </a:r>
            <a:r>
              <a:rPr lang="en-US" altLang="ko-KR" dirty="0">
                <a:ea typeface="굴림" panose="020B0600000101010101" pitchFamily="50" charset="-127"/>
              </a:rPr>
              <a:t>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follow-up, (</a:t>
            </a:r>
            <a:r>
              <a:rPr lang="en-US" altLang="ko-KR" dirty="0" err="1" smtClean="0">
                <a:ea typeface="굴림" panose="020B0600000101010101" pitchFamily="50" charset="-127"/>
              </a:rPr>
              <a:t>Dongguk</a:t>
            </a:r>
            <a:r>
              <a:rPr lang="en-US" altLang="ko-KR" dirty="0" smtClean="0">
                <a:ea typeface="굴림" panose="020B0600000101010101" pitchFamily="50" charset="-127"/>
              </a:rPr>
              <a:t> Lim, LGE)</a:t>
            </a:r>
            <a:endParaRPr lang="en-GB" altLang="ko-KR" dirty="0" smtClean="0"/>
          </a:p>
          <a:p>
            <a:endParaRPr lang="en-GB" altLang="ko-KR" dirty="0" smtClean="0"/>
          </a:p>
          <a:p>
            <a:endParaRPr lang="ko-KR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699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5409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Single RU allocation in RU allocation subfield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42152"/>
              </p:ext>
            </p:extLst>
          </p:nvPr>
        </p:nvGraphicFramePr>
        <p:xfrm>
          <a:off x="2112701" y="2209800"/>
          <a:ext cx="4897699" cy="4227165"/>
        </p:xfrm>
        <a:graphic>
          <a:graphicData uri="http://schemas.openxmlformats.org/drawingml/2006/table">
            <a:tbl>
              <a:tblPr/>
              <a:tblGrid>
                <a:gridCol w="392546"/>
                <a:gridCol w="927533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</a:tblGrid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0010001x0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001001x1x0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0101y3y2y1y0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011y4y3y2y1y0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1y6y5y4y3y2y1y0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128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084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Multiple RU allocation in RU allocation subfield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712432"/>
              </p:ext>
            </p:extLst>
          </p:nvPr>
        </p:nvGraphicFramePr>
        <p:xfrm>
          <a:off x="2051405" y="2209808"/>
          <a:ext cx="4882795" cy="4190992"/>
        </p:xfrm>
        <a:graphic>
          <a:graphicData uri="http://schemas.openxmlformats.org/drawingml/2006/table">
            <a:tbl>
              <a:tblPr/>
              <a:tblGrid>
                <a:gridCol w="400972"/>
                <a:gridCol w="98949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</a:tblGrid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242+484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996(1)+996(2)+996(3)+484(7)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996(1)+996(2)+996(3)+484(8)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 y3y2y1y0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 y3y2y1y0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 y3y2y1y0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02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</a:t>
            </a:r>
            <a:r>
              <a:rPr lang="en-GB" altLang="ko-KR" dirty="0" smtClean="0"/>
              <a:t>RUs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the passed motions in [1], we can consider the following allocation for combinations of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We assume the followings  </a:t>
            </a:r>
          </a:p>
          <a:p>
            <a:pPr lvl="2"/>
            <a:r>
              <a:rPr lang="en-US" altLang="ko-KR" sz="1400" dirty="0" smtClean="0"/>
              <a:t>Bandwidth : 20MHz </a:t>
            </a:r>
          </a:p>
          <a:p>
            <a:pPr lvl="2"/>
            <a:r>
              <a:rPr lang="en-US" altLang="ko-KR" sz="1400" dirty="0" smtClean="0"/>
              <a:t>Number of allocated combination in BW : up to 2 </a:t>
            </a:r>
          </a:p>
          <a:p>
            <a:pPr lvl="2"/>
            <a:r>
              <a:rPr lang="en-US" altLang="ko-KR" sz="1400" dirty="0" smtClean="0"/>
              <a:t>An Allocation subfield is configure per 20MHz. </a:t>
            </a:r>
          </a:p>
          <a:p>
            <a:pPr lvl="2"/>
            <a:r>
              <a:rPr lang="en-US" altLang="ko-KR" sz="1400" dirty="0" smtClean="0"/>
              <a:t>Multiple User transmission (i.e., OFDMA), but, MU-MIMO is not considered. 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Allocation for RU26+RU52,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1447800" y="4076700"/>
          <a:ext cx="6172200" cy="232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RUs (1/2)</a:t>
            </a:r>
            <a:r>
              <a:rPr lang="en-GB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Allocation for RU26+RU106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also consider the allocation of two combinations configured with different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2"/>
            <a:r>
              <a:rPr lang="en-US" altLang="ko-KR" sz="1600" dirty="0" smtClean="0"/>
              <a:t>For example,  RU26+RU52 and RU26+RU106  can be considered.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447800" y="2133601"/>
          <a:ext cx="6324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</a:tblGrid>
              <a:tr h="180109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549400" y="5410200"/>
          <a:ext cx="6299200" cy="5381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</a:tblGrid>
              <a:tr h="153988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Based on the 11be SFD, we have achieved the following agreements through the previous discussion.  </a:t>
            </a:r>
          </a:p>
          <a:p>
            <a:pPr lvl="1"/>
            <a:r>
              <a:rPr lang="en-GB" altLang="ko-KR" dirty="0" smtClean="0"/>
              <a:t>The RU allocation subfield includes the allocation for both Multiple RU aggregation and single RU.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an EHT-SIG content channel contains the following # of RU allocation subfield according to BW, respectively. </a:t>
            </a:r>
          </a:p>
          <a:p>
            <a:pPr lvl="2"/>
            <a:r>
              <a:rPr lang="en-GB" altLang="ko-KR" dirty="0"/>
              <a:t>20MHz </a:t>
            </a:r>
            <a:r>
              <a:rPr lang="en-GB" altLang="ko-KR" dirty="0" smtClean="0"/>
              <a:t>or </a:t>
            </a:r>
            <a:r>
              <a:rPr lang="en-GB" altLang="ko-KR" dirty="0"/>
              <a:t>40MHz </a:t>
            </a:r>
            <a:r>
              <a:rPr lang="en-GB" altLang="ko-KR" dirty="0" smtClean="0"/>
              <a:t> : N =1 </a:t>
            </a:r>
          </a:p>
          <a:p>
            <a:pPr lvl="2"/>
            <a:r>
              <a:rPr lang="en-GB" altLang="ko-KR" dirty="0" smtClean="0"/>
              <a:t>80MHz : N= 2</a:t>
            </a:r>
          </a:p>
          <a:p>
            <a:pPr lvl="2"/>
            <a:r>
              <a:rPr lang="en-GB" altLang="ko-KR" dirty="0" smtClean="0"/>
              <a:t>Other BW : TBD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this contribution, we investigate the number of RU allocation subfield for the efficient signaling and reduction of overhead when the MRU aggregation and BW&gt;80MHz are considered. 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83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</a:t>
            </a:r>
            <a:r>
              <a:rPr lang="en-GB" altLang="ko-KR" dirty="0" smtClean="0"/>
              <a:t>Large-size </a:t>
            </a:r>
            <a:r>
              <a:rPr lang="en-GB" altLang="ko-KR" dirty="0"/>
              <a:t>RUs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can also consider the following allocation for </a:t>
            </a:r>
            <a:r>
              <a:rPr lang="en-GB" altLang="ko-KR" dirty="0"/>
              <a:t>Combination of Large-size </a:t>
            </a:r>
            <a:r>
              <a:rPr lang="en-GB" altLang="ko-KR" dirty="0" smtClean="0"/>
              <a:t>RUs based on 11be SFD[1]. </a:t>
            </a:r>
          </a:p>
          <a:p>
            <a:pPr lvl="1"/>
            <a:r>
              <a:rPr lang="en-GB" altLang="ko-KR" dirty="0" smtClean="0"/>
              <a:t>We assume that the multiple user transmission(i.e. OFDMA) but MU-MIMO is not considered.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80MHz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160MHz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the 240MHz and 320MHz, the above combinations for 160MHz can be used in the continuous 160MHz within this bandwidth. </a:t>
            </a:r>
          </a:p>
          <a:p>
            <a:pPr lvl="2"/>
            <a:r>
              <a:rPr lang="en-GB" altLang="ko-KR" dirty="0"/>
              <a:t>Exception: 3×996 is supported.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24000" y="3048000"/>
          <a:ext cx="3200400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1524000" y="4343400"/>
          <a:ext cx="5638797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EHT-SIG field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agreement in 11be SFD</a:t>
            </a:r>
          </a:p>
          <a:p>
            <a:pPr lvl="1"/>
            <a:r>
              <a:rPr lang="en-US" altLang="ko-KR" sz="1600" dirty="0"/>
              <a:t>The EHT-SIG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an EHT PPDU sent to multiple users shall have a common field and user-specific field(s</a:t>
            </a:r>
            <a:r>
              <a:rPr lang="en-US" altLang="ko-KR" sz="1600" dirty="0" smtClean="0"/>
              <a:t>).</a:t>
            </a:r>
          </a:p>
          <a:p>
            <a:pPr lvl="2"/>
            <a:r>
              <a:rPr lang="en-US" altLang="ko-KR" sz="1400" dirty="0"/>
              <a:t>An RU Allocation subfield is present in the Common field of the EHT-SIG field </a:t>
            </a:r>
            <a:endParaRPr lang="ko-KR" altLang="ko-KR" sz="1400"/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EHT-SIG field consists of the two EHT-SIG content channels in each </a:t>
            </a:r>
            <a:r>
              <a:rPr lang="en-US" altLang="ko-KR" sz="1600" dirty="0" smtClean="0"/>
              <a:t>80MHz </a:t>
            </a:r>
            <a:endParaRPr lang="en-US" altLang="ko-KR" sz="1600" dirty="0"/>
          </a:p>
          <a:p>
            <a:pPr lvl="2"/>
            <a:r>
              <a:rPr lang="en-GB" altLang="ko-KR" sz="1400" dirty="0"/>
              <a:t>A EHT-SIG content channel is composed of a 20 MHz frequency segment.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400" dirty="0"/>
              <a:t>content channels (i.e., CC1 and CC2) per each 80MHz may carry different </a:t>
            </a:r>
            <a:r>
              <a:rPr lang="en-US" altLang="ko-KR" sz="1400" dirty="0" smtClean="0"/>
              <a:t>information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073" y="4311011"/>
            <a:ext cx="3813544" cy="136430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700623"/>
            <a:ext cx="3867903" cy="258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4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(1/2)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 smtClean="0"/>
              <a:t>As introduced in [1], in the BW &gt; 80MHz, STA which supports the SST operation can be parked on an 80MHz segment within BW.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And, since the STA parked on an 80MHz segment only looks at the 80MHz it is parked, it can get the information by decoding the U-SIG and EHT-SIG of the assigned 80MHz segment.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In addition, as described in [2], since the RU allocation subfield can include the assignment information for the large size of RU aggregation cross the 80MHz in BW&gt; 80MHz, STA can know the information of allocated RU located on either allocated 80MHz and outside.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Therefore, the </a:t>
            </a:r>
            <a:r>
              <a:rPr lang="en-US" altLang="ko-KR" sz="2000" dirty="0"/>
              <a:t>STA parked on an 80MHz segment can know the assignment information even if the assignment is outside because the EHT-SIG can contain the assignment outside of the 80MHz segment as well as the parked 80MHz segment.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691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800" dirty="0" smtClean="0"/>
              <a:t>In 11be, since the BW can be expanded up to 320MHz, for the MU-MIMO+OFDMA, we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can consider the size of RU lager than 996-tone. </a:t>
            </a:r>
          </a:p>
          <a:p>
            <a:pPr lvl="1"/>
            <a:r>
              <a:rPr lang="en-US" altLang="ko-KR" sz="1600" dirty="0" smtClean="0"/>
              <a:t>For example, 2x996, 3x996 as well as </a:t>
            </a:r>
            <a:r>
              <a:rPr lang="en-US" altLang="ko-KR" sz="1600" dirty="0"/>
              <a:t>the large size of RU aggregations defined in 11be SFD</a:t>
            </a:r>
            <a:r>
              <a:rPr lang="en-US" altLang="ko-KR" sz="1600" dirty="0" smtClean="0"/>
              <a:t> can be considered for the MU-MIMO+OFDMA. </a:t>
            </a:r>
          </a:p>
          <a:p>
            <a:r>
              <a:rPr lang="en-US" altLang="ko-KR" sz="1800" dirty="0" smtClean="0"/>
              <a:t>And the MU-MIMO STA’s information on allocated large size RU &gt; 996-tone can be distributed on the two EHT-SIG content channels in an 80MHz segment for the load balancing for MU-MIMO.  </a:t>
            </a:r>
          </a:p>
          <a:p>
            <a:pPr lvl="1"/>
            <a:r>
              <a:rPr lang="en-US" altLang="ko-KR" sz="1400" dirty="0" smtClean="0"/>
              <a:t>also, there is no STA to signal in the EHT-SIG of other 80MHz segment. </a:t>
            </a:r>
          </a:p>
          <a:p>
            <a:pPr lvl="2"/>
            <a:endParaRPr lang="en-US" altLang="ko-KR" sz="1200" dirty="0"/>
          </a:p>
          <a:p>
            <a:r>
              <a:rPr lang="en-US" altLang="ko-KR" sz="1800" dirty="0" smtClean="0"/>
              <a:t>Therefore, to indicate this, we can consider the using the entry which indicates the zero STA allocated of RU allocation subfield field for the indication of zero STA similar to 11ax. </a:t>
            </a:r>
          </a:p>
          <a:p>
            <a:pPr lvl="1"/>
            <a:r>
              <a:rPr lang="en-US" altLang="ko-KR" sz="1600" dirty="0" smtClean="0"/>
              <a:t>For example, </a:t>
            </a:r>
          </a:p>
          <a:p>
            <a:pPr lvl="2"/>
            <a:r>
              <a:rPr lang="en-US" altLang="ko-KR" sz="1400" dirty="0" smtClean="0"/>
              <a:t>2x996 tone RU contributed zero STA</a:t>
            </a:r>
          </a:p>
          <a:p>
            <a:pPr lvl="2"/>
            <a:r>
              <a:rPr lang="en-US" altLang="ko-KR" sz="1400" dirty="0" smtClean="0"/>
              <a:t>3x996 </a:t>
            </a:r>
            <a:r>
              <a:rPr lang="en-US" altLang="ko-KR" sz="1400" dirty="0"/>
              <a:t>tone RU contributed zero </a:t>
            </a:r>
            <a:r>
              <a:rPr lang="en-US" altLang="ko-KR" sz="1400" dirty="0" smtClean="0"/>
              <a:t>STA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211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Signaling of RU allocation (1/2)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 dirty="0" smtClean="0"/>
              <a:t>By taking into account both the RU allocation subfield in [2] and the considerations described in previous slides, we can consider the following indication of RU assignment information on the BW &gt; 80MHz . </a:t>
            </a:r>
          </a:p>
          <a:p>
            <a:pPr lvl="1"/>
            <a:r>
              <a:rPr lang="en-US" altLang="ko-KR" sz="1400" dirty="0" smtClean="0"/>
              <a:t>By using the 2 consecutive RU allocation subfields in each EHT-SIG content channel on 80MHz, we can indicate the assignment of each STA parked on an 80MHz segment. </a:t>
            </a:r>
          </a:p>
          <a:p>
            <a:pPr lvl="2"/>
            <a:r>
              <a:rPr lang="en-US" altLang="ko-KR" sz="1200" dirty="0" smtClean="0"/>
              <a:t>In addition, the assignment information can include either allocated 80MHz segment and other 80MHz segments for supporting of large MRU aggregation in OFDMA. </a:t>
            </a:r>
          </a:p>
          <a:p>
            <a:pPr lvl="1"/>
            <a:r>
              <a:rPr lang="en-US" altLang="ko-KR" sz="1400" dirty="0" smtClean="0"/>
              <a:t>The large MRU indication on RU allocation subfield </a:t>
            </a:r>
          </a:p>
          <a:p>
            <a:pPr lvl="2"/>
            <a:r>
              <a:rPr lang="en-US" altLang="ko-KR" sz="1400" dirty="0" smtClean="0"/>
              <a:t>For example, RU allocation subfield includes the indication for 3x996 in 320MHz</a:t>
            </a:r>
          </a:p>
          <a:p>
            <a:pPr lvl="3"/>
            <a:endParaRPr lang="en-US" altLang="ko-KR" sz="1200" dirty="0" smtClean="0"/>
          </a:p>
          <a:p>
            <a:pPr lvl="3"/>
            <a:endParaRPr lang="en-US" altLang="ko-KR" sz="1200" dirty="0"/>
          </a:p>
          <a:p>
            <a:pPr lvl="3"/>
            <a:endParaRPr lang="en-US" altLang="ko-KR" sz="1200" dirty="0" smtClean="0"/>
          </a:p>
          <a:p>
            <a:pPr lvl="3"/>
            <a:endParaRPr lang="en-US" altLang="ko-KR" sz="12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2"/>
            <a:r>
              <a:rPr lang="en-US" altLang="ko-KR" sz="1200" dirty="0" smtClean="0"/>
              <a:t>The indication for other MRU cases is described in appendix.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By using this indicator, the STA can know the large MRU allocation information wherever the STA is located when BW &gt; 80MHz.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80906" y="6198414"/>
            <a:ext cx="5872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*: 3x996 : </a:t>
            </a:r>
            <a:r>
              <a:rPr lang="en-US" altLang="ko-KR" dirty="0"/>
              <a:t>it might not be required depending on the decision of channelization for 240MHz</a:t>
            </a:r>
            <a:endParaRPr lang="ko-KR" altLang="en-US"/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94766"/>
              </p:ext>
            </p:extLst>
          </p:nvPr>
        </p:nvGraphicFramePr>
        <p:xfrm>
          <a:off x="990600" y="4038600"/>
          <a:ext cx="7467600" cy="1143031"/>
        </p:xfrm>
        <a:graphic>
          <a:graphicData uri="http://schemas.openxmlformats.org/drawingml/2006/table">
            <a:tbl>
              <a:tblPr/>
              <a:tblGrid>
                <a:gridCol w="1439941"/>
                <a:gridCol w="5424893"/>
                <a:gridCol w="602766"/>
              </a:tblGrid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 index 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allocation 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Entry 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3x996*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48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 · ·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 · ·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 · ·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101110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101111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110000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110001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09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of RU </a:t>
            </a:r>
            <a:r>
              <a:rPr lang="en-US" altLang="ko-KR" dirty="0"/>
              <a:t>allocation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Example on 160MHz </a:t>
            </a:r>
          </a:p>
          <a:p>
            <a:pPr lvl="1"/>
            <a:r>
              <a:rPr lang="en-US" altLang="ko-KR" sz="1400" dirty="0" smtClean="0"/>
              <a:t>The STAs parked on the 80MHz segment ch2 are allocated on the 484+ 996 RU </a:t>
            </a:r>
            <a:r>
              <a:rPr lang="en-US" altLang="ko-KR" sz="1400" dirty="0"/>
              <a:t>for the MU-MIMO </a:t>
            </a:r>
            <a:r>
              <a:rPr lang="en-US" altLang="ko-KR" sz="1400" dirty="0" smtClean="0"/>
              <a:t>transmission. </a:t>
            </a:r>
          </a:p>
          <a:p>
            <a:pPr lvl="2"/>
            <a:r>
              <a:rPr lang="en-US" altLang="ko-KR" sz="1200" dirty="0" smtClean="0"/>
              <a:t>In the 80MHz segment ch1, the assignment of ch#5 ~8 does not need to be included in two EHT-SIG content channel because all related STA are located in other 80MHz. </a:t>
            </a:r>
          </a:p>
          <a:p>
            <a:pPr lvl="3"/>
            <a:r>
              <a:rPr lang="en-US" altLang="ko-KR" sz="1100" dirty="0" smtClean="0"/>
              <a:t>Even if these STA are located in 80MHz segment ch1, that can know the allocation of MRU aggregation crossed the other 80MHz by using the 2 consecutive RU allocation subfield. </a:t>
            </a:r>
            <a:endParaRPr lang="ko-KR" altLang="en-US" sz="11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5791200" y="5569803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 STAs (#10 ~ 17) can know the assigned information by using the 2 consecutive RU allocation subfields in each EHT-SIG content channel.</a:t>
            </a:r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775820" y="4738806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 second RU allocation subfield for ch#3 and ch#4 include the indication for zero STA, respectively. </a:t>
            </a:r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468262"/>
            <a:ext cx="6057285" cy="293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In terms of overhead for the common field, we can reduce the number of RU allocation subfield which located in an EHT-SIG content channel. </a:t>
            </a:r>
          </a:p>
          <a:p>
            <a:pPr lvl="1"/>
            <a:r>
              <a:rPr lang="en-US" altLang="ko-KR" sz="1800" dirty="0" smtClean="0"/>
              <a:t>As shown in slide 7, for the OFDMA transmission in 160MHz, we can compose the common field with 2 consecutive RU allocation subfields per an EHT-SIG content channel.</a:t>
            </a:r>
          </a:p>
          <a:p>
            <a:pPr lvl="1"/>
            <a:r>
              <a:rPr lang="en-US" altLang="ko-KR" sz="1800" dirty="0" smtClean="0"/>
              <a:t>And, the number of RU allocation subfields can be fixed as 2 regardless of BW when BW &gt;80MHz. </a:t>
            </a:r>
          </a:p>
          <a:p>
            <a:pPr lvl="2"/>
            <a:r>
              <a:rPr lang="en-US" altLang="ko-KR" sz="1400" dirty="0" smtClean="0"/>
              <a:t>Whereas </a:t>
            </a:r>
            <a:r>
              <a:rPr lang="en-US" altLang="ko-KR" sz="1400" dirty="0"/>
              <a:t>we </a:t>
            </a:r>
            <a:r>
              <a:rPr lang="en-US" altLang="ko-KR" sz="1400" dirty="0" smtClean="0"/>
              <a:t>can assume the increased N according to BW like 11ax to support some </a:t>
            </a:r>
            <a:r>
              <a:rPr lang="en-US" altLang="ko-KR" sz="1400" dirty="0"/>
              <a:t>STAs </a:t>
            </a:r>
            <a:r>
              <a:rPr lang="en-US" altLang="ko-KR" sz="1400" dirty="0" smtClean="0"/>
              <a:t>that can </a:t>
            </a:r>
            <a:r>
              <a:rPr lang="en-US" altLang="ko-KR" sz="1400" dirty="0"/>
              <a:t>be parsed into the 80MHz segment that does not include the STA's allocated </a:t>
            </a:r>
            <a:r>
              <a:rPr lang="en-US" altLang="ko-KR" sz="1400" dirty="0" smtClean="0"/>
              <a:t>RU, this case does not look desirable.</a:t>
            </a:r>
          </a:p>
          <a:p>
            <a:pPr lvl="1"/>
            <a:r>
              <a:rPr lang="en-US" altLang="ko-KR" sz="1800" dirty="0" smtClean="0"/>
              <a:t>So, when we compare with 11ax’s way that increases the # of RU allocation subfields according to BW,  it can reduce the overhead as ½ times and ¼ times in the 160MHz and 320MHz, respectively. </a:t>
            </a:r>
          </a:p>
          <a:p>
            <a:pPr lvl="1"/>
            <a:endParaRPr lang="en-US" altLang="ko-KR" sz="1800" dirty="0"/>
          </a:p>
          <a:p>
            <a:pPr lvl="1"/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044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altLang="ko-KR" dirty="0" smtClean="0"/>
                  <a:t>Basically in the 11be transmission, the 80MHz segment operation was agreed. </a:t>
                </a:r>
              </a:p>
              <a:p>
                <a:pPr lvl="1"/>
                <a:r>
                  <a:rPr lang="en-US" altLang="ko-KR" dirty="0" smtClean="0"/>
                  <a:t>For this operation, the U-SIG and EHT-SIG that contain the different contents per 80MHz segment are applied to 11be. </a:t>
                </a:r>
              </a:p>
              <a:p>
                <a:pPr lvl="2"/>
                <a:endParaRPr lang="en-US" altLang="ko-KR" dirty="0" smtClean="0"/>
              </a:p>
              <a:p>
                <a:r>
                  <a:rPr lang="en-US" altLang="ko-KR" dirty="0" smtClean="0"/>
                  <a:t>For the efficient signaling for RU allocation in OFDMA transmission, the enhanced RU allocation subfield[2] can include the assignment information for MRU aggregation in BW&gt; 80Mz.  </a:t>
                </a:r>
              </a:p>
              <a:p>
                <a:pPr lvl="1"/>
                <a:endParaRPr lang="en-US" altLang="ko-KR" dirty="0" smtClean="0"/>
              </a:p>
              <a:p>
                <a:r>
                  <a:rPr lang="en-US" altLang="ko-KR" dirty="0" smtClean="0"/>
                  <a:t>we can consider the new composition of a common field in the EHT-SIG content channel by considering the above.</a:t>
                </a:r>
              </a:p>
              <a:p>
                <a:pPr lvl="1"/>
                <a:r>
                  <a:rPr lang="en-US" altLang="ko-KR" dirty="0" smtClean="0"/>
                  <a:t>A </a:t>
                </a:r>
                <a:r>
                  <a:rPr lang="en-US" altLang="ko-KR" dirty="0"/>
                  <a:t>common </a:t>
                </a:r>
                <a:r>
                  <a:rPr lang="en-US" altLang="ko-KR" dirty="0" smtClean="0"/>
                  <a:t>field includes the only two RU allocation subfields in an EHT-SIG content channel even when BW </a:t>
                </a:r>
                <a14:m>
                  <m:oMath xmlns:m="http://schemas.openxmlformats.org/officeDocument/2006/math">
                    <m:r>
                      <a:rPr lang="en-US" altLang="ko-K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 </m:t>
                    </m:r>
                    <m:r>
                      <m:rPr>
                        <m:nor/>
                      </m:rPr>
                      <a:rPr lang="en-US" altLang="ko-K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80</m:t>
                    </m:r>
                    <m:r>
                      <m:rPr>
                        <m:nor/>
                      </m:rPr>
                      <a:rPr lang="en-US" altLang="ko-K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MHz</m:t>
                    </m:r>
                  </m:oMath>
                </a14:m>
                <a:r>
                  <a:rPr lang="en-US" altLang="ko-KR" dirty="0" smtClean="0"/>
                  <a:t>.</a:t>
                </a:r>
              </a:p>
              <a:p>
                <a:pPr lvl="1"/>
                <a:r>
                  <a:rPr lang="en-US" altLang="ko-KR" dirty="0" smtClean="0"/>
                  <a:t>We can reduce the overhead of the common field because only 2 RU allocation fields are used.  </a:t>
                </a:r>
              </a:p>
              <a:p>
                <a:pPr lvl="1"/>
                <a:endParaRPr lang="en-US" altLang="ko-KR" dirty="0" smtClean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1545" r="-109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66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307717</TotalTime>
  <Words>2947</Words>
  <Application>Microsoft Office PowerPoint</Application>
  <PresentationFormat>화면 슬라이드 쇼(4:3)</PresentationFormat>
  <Paragraphs>1099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굴림</vt:lpstr>
      <vt:lpstr>맑은 고딕</vt:lpstr>
      <vt:lpstr>Arial</vt:lpstr>
      <vt:lpstr>Cambria Math</vt:lpstr>
      <vt:lpstr>Times New Roman</vt:lpstr>
      <vt:lpstr>802-11-Submission</vt:lpstr>
      <vt:lpstr>Management of RU allocation field</vt:lpstr>
      <vt:lpstr>Introduction </vt:lpstr>
      <vt:lpstr>The EHT-SIG field </vt:lpstr>
      <vt:lpstr>Consideration (1/2) </vt:lpstr>
      <vt:lpstr>Consideration (2/2)</vt:lpstr>
      <vt:lpstr>Signaling of RU allocation (1/2)</vt:lpstr>
      <vt:lpstr>Signaling of RU allocation (2/2)</vt:lpstr>
      <vt:lpstr>Overhead </vt:lpstr>
      <vt:lpstr>Summary </vt:lpstr>
      <vt:lpstr>Straw poll #1 </vt:lpstr>
      <vt:lpstr>Straw poll #2 </vt:lpstr>
      <vt:lpstr>Straw poll #3 </vt:lpstr>
      <vt:lpstr>Straw poll #4 </vt:lpstr>
      <vt:lpstr>Reference </vt:lpstr>
      <vt:lpstr>Appendix </vt:lpstr>
      <vt:lpstr>RU allocation subfield (1/2)</vt:lpstr>
      <vt:lpstr>RU allocation subfield (2/2)</vt:lpstr>
      <vt:lpstr>Combination of small-size RUs (1/2) </vt:lpstr>
      <vt:lpstr>Combination of small-size RUs (1/2) </vt:lpstr>
      <vt:lpstr>Combination of Large-size RUs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5228</cp:revision>
  <cp:lastPrinted>2017-07-07T02:11:09Z</cp:lastPrinted>
  <dcterms:created xsi:type="dcterms:W3CDTF">2007-05-21T21:00:37Z</dcterms:created>
  <dcterms:modified xsi:type="dcterms:W3CDTF">2020-06-09T01:38:06Z</dcterms:modified>
</cp:coreProperties>
</file>