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5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4" d="100"/>
          <a:sy n="124" d="100"/>
        </p:scale>
        <p:origin x="103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802.11-20/0832r0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802.11-20/0832r0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802.11-20/0832r0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E75DB5-4CC9-D04D-B7CD-5156F7804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0BD2EF-E84F-8644-A8C7-95AA755FF4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B25479-DA75-C842-A680-AC03B54B76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934F45-7669-0D41-8F4E-ACF70227A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802.11-20/0832r0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Comparison of Privacy Proposals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2018-05-28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792837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compares the two proposals for adding privacy protection to identifiers in 802.11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3555C-46DA-2646-9FD7-15CC2097B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Protecting Proposals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887BD-4671-2149-9A66-F8BEFD722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4040188" cy="639762"/>
          </a:xfrm>
        </p:spPr>
        <p:txBody>
          <a:bodyPr/>
          <a:lstStyle/>
          <a:p>
            <a:r>
              <a:rPr lang="en-US" dirty="0"/>
              <a:t>11-20/0543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34FD2-D24B-5848-9DBA-00945C34C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0" y="1554162"/>
            <a:ext cx="4192588" cy="3951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Protects SAE Password Identifiers only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Extensibility is difficult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Technique could be reused for IE identifiers with some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Fields cannot be protected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Uses symmetric crypto exclusively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Less overhead, faster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First use is unprotected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carries pseudonym in network profile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33CA5C-041D-594B-87AB-5D964E0D80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041775" cy="639762"/>
          </a:xfrm>
        </p:spPr>
        <p:txBody>
          <a:bodyPr/>
          <a:lstStyle/>
          <a:p>
            <a:r>
              <a:rPr lang="en-US" dirty="0"/>
              <a:t>11-20/0746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54AAAF-8B98-D74E-8992-8333C78CA5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554162"/>
            <a:ext cx="4041775" cy="3951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Protects SAE Password Identifiers and PMKIDs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Designed for extensibility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Technique can be used for any identifier in an 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Protection of fields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Uses asymmetric crypto and symmetric crypto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overhead, slower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First use is not secured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carries public key in network profile</a:t>
            </a:r>
          </a:p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C16ADA-B50D-A840-8247-3C596D5ACD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EC5DAD-6682-0340-AAF2-21E01A13C1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02F38-BCEC-7C43-8822-33424A5162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204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162</Words>
  <Application>Microsoft Macintosh PowerPoint</Application>
  <PresentationFormat>On-screen Show (4:3)</PresentationFormat>
  <Paragraphs>41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Comparison of Privacy Proposals</vt:lpstr>
      <vt:lpstr>Abstract</vt:lpstr>
      <vt:lpstr>Privacy Protecting Proposals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Privacy Proposals</dc:title>
  <dc:subject/>
  <dc:creator>Harkins, Dan</dc:creator>
  <cp:keywords/>
  <dc:description/>
  <cp:lastModifiedBy>Harkins, Daniel</cp:lastModifiedBy>
  <cp:revision>6</cp:revision>
  <cp:lastPrinted>1601-01-01T00:00:00Z</cp:lastPrinted>
  <dcterms:created xsi:type="dcterms:W3CDTF">2020-05-27T14:41:44Z</dcterms:created>
  <dcterms:modified xsi:type="dcterms:W3CDTF">2020-05-28T16:52:38Z</dcterms:modified>
  <cp:category/>
</cp:coreProperties>
</file>