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1025" r:id="rId2"/>
    <p:sldId id="1026" r:id="rId3"/>
    <p:sldId id="1047" r:id="rId4"/>
    <p:sldId id="1029" r:id="rId5"/>
    <p:sldId id="1042" r:id="rId6"/>
    <p:sldId id="1051" r:id="rId7"/>
    <p:sldId id="1045" r:id="rId8"/>
    <p:sldId id="1033" r:id="rId9"/>
    <p:sldId id="1049" r:id="rId10"/>
    <p:sldId id="1046" r:id="rId11"/>
    <p:sldId id="1036" r:id="rId12"/>
    <p:sldId id="1039" r:id="rId13"/>
    <p:sldId id="1040" r:id="rId14"/>
    <p:sldId id="1043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보통 스타일 4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21" autoAdjust="0"/>
    <p:restoredTop sz="96118" autoAdjust="0"/>
  </p:normalViewPr>
  <p:slideViewPr>
    <p:cSldViewPr>
      <p:cViewPr varScale="1">
        <p:scale>
          <a:sx n="97" d="100"/>
          <a:sy n="97" d="100"/>
        </p:scale>
        <p:origin x="141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634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14523" y="6475413"/>
            <a:ext cx="202940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June 2020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533400" y="2438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55277456"/>
              </p:ext>
            </p:extLst>
          </p:nvPr>
        </p:nvGraphicFramePr>
        <p:xfrm>
          <a:off x="762000" y="2971798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  <a:endParaRPr kumimoji="0" lang="ko-KR" altLang="en-US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2897188" y="1905000"/>
            <a:ext cx="251301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 smtClean="0">
                <a:cs typeface="Arial" panose="020B0604020202020204" pitchFamily="34" charset="0"/>
              </a:rPr>
              <a:t>Date: 2020-06-08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1467" y="6475413"/>
            <a:ext cx="195245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1467" y="6475413"/>
            <a:ext cx="19524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802.11-20/0825r1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June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June 2020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696912" y="685800"/>
            <a:ext cx="7989887" cy="1143000"/>
          </a:xfrm>
        </p:spPr>
        <p:txBody>
          <a:bodyPr/>
          <a:lstStyle/>
          <a:p>
            <a:r>
              <a:rPr lang="en-US" altLang="ko-KR" dirty="0" smtClean="0"/>
              <a:t>EHT-LTF sequences considering the new </a:t>
            </a:r>
            <a:r>
              <a:rPr lang="en-US" altLang="ko-KR" dirty="0"/>
              <a:t>tone plan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6688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to make EHT-LTF sequences</a:t>
            </a:r>
            <a:r>
              <a:rPr lang="en-US" altLang="ko-KR" dirty="0"/>
              <a:t> by reusing </a:t>
            </a:r>
            <a:r>
              <a:rPr lang="en-US" altLang="ko-KR" dirty="0" smtClean="0"/>
              <a:t>HE-LTF sequences as below in 320MHz BW PPDU of 11be?</a:t>
            </a:r>
          </a:p>
          <a:p>
            <a:pPr lvl="1"/>
            <a:r>
              <a:rPr lang="en-US" altLang="ko-KR" dirty="0"/>
              <a:t>80MHz_left/right in </a:t>
            </a:r>
            <a:r>
              <a:rPr lang="en-US" altLang="ko-KR" dirty="0" smtClean="0"/>
              <a:t>1x and 4x </a:t>
            </a:r>
            <a:r>
              <a:rPr lang="en-US" altLang="ko-KR" dirty="0"/>
              <a:t>HE-LTF </a:t>
            </a:r>
            <a:r>
              <a:rPr lang="en-US" altLang="ko-KR" dirty="0" smtClean="0"/>
              <a:t>sequence, respectively</a:t>
            </a:r>
          </a:p>
          <a:p>
            <a:pPr lvl="1"/>
            <a:r>
              <a:rPr lang="en-US" altLang="ko-KR" dirty="0" smtClean="0"/>
              <a:t>80MHz_part1/2/3/4/5 </a:t>
            </a:r>
            <a:r>
              <a:rPr lang="en-US" altLang="ko-KR" dirty="0"/>
              <a:t>in 2x HE LTF sequence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coefficient of the sequences are changed in 11be.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Y/N/Abs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792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one do </a:t>
            </a:r>
            <a:r>
              <a:rPr lang="en-US" altLang="ko-KR" dirty="0"/>
              <a:t>you support to </a:t>
            </a:r>
            <a:r>
              <a:rPr lang="en-US" altLang="ko-KR" dirty="0" smtClean="0"/>
              <a:t>be used for EHT-LTF sequences in 240MHz and 160+80MHz BW PPDU?</a:t>
            </a:r>
          </a:p>
          <a:p>
            <a:pPr lvl="1"/>
            <a:r>
              <a:rPr lang="en-US" altLang="ko-KR" dirty="0" smtClean="0"/>
              <a:t>Option1: some parts of EHT-LTF sequences of 320MHz</a:t>
            </a:r>
          </a:p>
          <a:p>
            <a:pPr lvl="1"/>
            <a:r>
              <a:rPr lang="en-US" altLang="ko-KR" dirty="0" smtClean="0"/>
              <a:t>Option2: other sequences for 240MHz and 160+80MHz specific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Y/N/Abs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55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1. PAPRs of LTF in 80MHz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4562475" cy="4495800"/>
          </a:xfrm>
        </p:spPr>
        <p:txBody>
          <a:bodyPr/>
          <a:lstStyle/>
          <a:p>
            <a:r>
              <a:rPr lang="en-US" altLang="ko-KR" sz="1800" dirty="0" smtClean="0"/>
              <a:t>PAPRs in the indices of X-axis.</a:t>
            </a:r>
          </a:p>
          <a:p>
            <a:pPr lvl="1"/>
            <a:r>
              <a:rPr lang="en-US" altLang="ko-KR" sz="1400" dirty="0" smtClean="0"/>
              <a:t>1~36: 26-tone RUs</a:t>
            </a:r>
          </a:p>
          <a:p>
            <a:pPr lvl="1"/>
            <a:r>
              <a:rPr lang="en-US" altLang="ko-KR" sz="1400" dirty="0" smtClean="0"/>
              <a:t>37~52: 52-tone </a:t>
            </a:r>
            <a:r>
              <a:rPr lang="en-US" altLang="ko-KR" sz="1400" dirty="0"/>
              <a:t>RUs</a:t>
            </a:r>
          </a:p>
          <a:p>
            <a:pPr lvl="1"/>
            <a:r>
              <a:rPr lang="en-US" altLang="ko-KR" sz="1400" dirty="0" smtClean="0"/>
              <a:t>53~60: 106-tone RUs</a:t>
            </a:r>
          </a:p>
          <a:p>
            <a:pPr lvl="1"/>
            <a:r>
              <a:rPr lang="en-US" altLang="ko-KR" sz="1400" dirty="0" smtClean="0"/>
              <a:t>61~64: 26+52-tone </a:t>
            </a:r>
            <a:r>
              <a:rPr lang="en-US" altLang="ko-KR" sz="1400" dirty="0"/>
              <a:t>RUs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65~68: 26+106-tone </a:t>
            </a:r>
            <a:r>
              <a:rPr lang="en-US" altLang="ko-KR" sz="1400" dirty="0"/>
              <a:t>RUs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69~72: 242-tone </a:t>
            </a:r>
            <a:r>
              <a:rPr lang="en-US" altLang="ko-KR" sz="1400" dirty="0"/>
              <a:t>RUs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73~74: 484-tone </a:t>
            </a:r>
            <a:r>
              <a:rPr lang="en-US" altLang="ko-KR" sz="1400" dirty="0"/>
              <a:t>RUs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75: 996-tone </a:t>
            </a:r>
            <a:r>
              <a:rPr lang="en-US" altLang="ko-KR" sz="1400" dirty="0"/>
              <a:t>RUs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76~78: 484+242-tone </a:t>
            </a:r>
            <a:r>
              <a:rPr lang="en-US" altLang="ko-KR" sz="1400" dirty="0"/>
              <a:t>RUs</a:t>
            </a:r>
            <a:endParaRPr lang="en-US" altLang="ko-KR" sz="1400" dirty="0" smtClean="0"/>
          </a:p>
          <a:p>
            <a:pPr lvl="2"/>
            <a:r>
              <a:rPr lang="en-US" altLang="ko-KR" sz="1200" dirty="0" smtClean="0"/>
              <a:t>I </a:t>
            </a:r>
            <a:r>
              <a:rPr lang="en-US" altLang="ko-KR" sz="1200" dirty="0"/>
              <a:t>omits the center 26 </a:t>
            </a:r>
            <a:r>
              <a:rPr lang="en-US" altLang="ko-KR" sz="1200" dirty="0" smtClean="0"/>
              <a:t>RU of old tone plan </a:t>
            </a:r>
            <a:r>
              <a:rPr lang="en-US" altLang="ko-KR" sz="1200" dirty="0"/>
              <a:t>to match the indices of old and new tone plan</a:t>
            </a:r>
            <a:r>
              <a:rPr lang="en-US" altLang="ko-KR" sz="1200" dirty="0" smtClean="0"/>
              <a:t>.</a:t>
            </a:r>
            <a:endParaRPr lang="en-US" altLang="ko-KR" sz="1200" dirty="0"/>
          </a:p>
          <a:p>
            <a:r>
              <a:rPr lang="en-US" altLang="ko-KR" sz="1600" dirty="0"/>
              <a:t>PAPRs </a:t>
            </a:r>
            <a:r>
              <a:rPr lang="en-US" altLang="ko-KR" sz="1600" dirty="0" smtClean="0"/>
              <a:t>in the </a:t>
            </a:r>
            <a:r>
              <a:rPr lang="en-US" altLang="ko-KR" sz="1600" dirty="0"/>
              <a:t>new tone plan are shown a little higher than with old tone </a:t>
            </a:r>
            <a:r>
              <a:rPr lang="en-US" altLang="ko-KR" sz="1600" dirty="0" smtClean="0"/>
              <a:t>plan in some cases, </a:t>
            </a:r>
            <a:r>
              <a:rPr lang="en-US" altLang="ko-KR" sz="1600" dirty="0"/>
              <a:t>but most LTF sequences have lower PAPRs than 50% data except in one or two 26 </a:t>
            </a:r>
            <a:r>
              <a:rPr lang="en-US" altLang="ko-KR" sz="1600" dirty="0" err="1"/>
              <a:t>RUs.</a:t>
            </a:r>
            <a:r>
              <a:rPr lang="en-US" altLang="ko-KR" sz="1600" dirty="0"/>
              <a:t> But the PAPR is around 6dB and it seems to have no problem.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58" t="2110" r="7788" b="2039"/>
          <a:stretch/>
        </p:blipFill>
        <p:spPr>
          <a:xfrm>
            <a:off x="5410200" y="4876800"/>
            <a:ext cx="2971800" cy="1598613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0" t="1943" r="7336" b="2207"/>
          <a:stretch/>
        </p:blipFill>
        <p:spPr>
          <a:xfrm>
            <a:off x="5410200" y="1600199"/>
            <a:ext cx="2895600" cy="1569305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33" t="4970" r="7712" b="3349"/>
          <a:stretch/>
        </p:blipFill>
        <p:spPr>
          <a:xfrm>
            <a:off x="5410200" y="3276600"/>
            <a:ext cx="29718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779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2. </a:t>
            </a:r>
            <a:r>
              <a:rPr lang="en-US" altLang="ko-KR" dirty="0"/>
              <a:t>PAPRs of LTF in </a:t>
            </a:r>
            <a:r>
              <a:rPr lang="en-US" altLang="ko-KR" dirty="0" smtClean="0"/>
              <a:t>160MHz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4189413" cy="4495800"/>
          </a:xfrm>
        </p:spPr>
        <p:txBody>
          <a:bodyPr/>
          <a:lstStyle/>
          <a:p>
            <a:r>
              <a:rPr lang="en-US" altLang="ko-KR" sz="1800" dirty="0"/>
              <a:t>PAPRs in the indices of X-axis.</a:t>
            </a:r>
          </a:p>
          <a:p>
            <a:pPr lvl="1"/>
            <a:r>
              <a:rPr lang="en-US" altLang="ko-KR" sz="1400" dirty="0" smtClean="0"/>
              <a:t>1~72: </a:t>
            </a:r>
            <a:r>
              <a:rPr lang="en-US" altLang="ko-KR" sz="1400" dirty="0"/>
              <a:t>26-tone RUs</a:t>
            </a:r>
          </a:p>
          <a:p>
            <a:pPr lvl="1"/>
            <a:r>
              <a:rPr lang="en-US" altLang="ko-KR" sz="1400" dirty="0" smtClean="0"/>
              <a:t>73~104: </a:t>
            </a:r>
            <a:r>
              <a:rPr lang="en-US" altLang="ko-KR" sz="1400" dirty="0"/>
              <a:t>52-tone RUs</a:t>
            </a:r>
          </a:p>
          <a:p>
            <a:pPr lvl="1"/>
            <a:r>
              <a:rPr lang="en-US" altLang="ko-KR" sz="1400" dirty="0" smtClean="0"/>
              <a:t>105~120: </a:t>
            </a:r>
            <a:r>
              <a:rPr lang="en-US" altLang="ko-KR" sz="1400" dirty="0"/>
              <a:t>106-tone RUs</a:t>
            </a:r>
          </a:p>
          <a:p>
            <a:pPr lvl="1"/>
            <a:r>
              <a:rPr lang="en-US" altLang="ko-KR" sz="1400" dirty="0" smtClean="0"/>
              <a:t>121~128: </a:t>
            </a:r>
            <a:r>
              <a:rPr lang="en-US" altLang="ko-KR" sz="1400" dirty="0"/>
              <a:t>26+52-tone RUs</a:t>
            </a:r>
          </a:p>
          <a:p>
            <a:pPr lvl="1"/>
            <a:r>
              <a:rPr lang="en-US" altLang="ko-KR" sz="1400" dirty="0" smtClean="0"/>
              <a:t>129~136: </a:t>
            </a:r>
            <a:r>
              <a:rPr lang="en-US" altLang="ko-KR" sz="1400" dirty="0"/>
              <a:t>26+106-tone RUs</a:t>
            </a:r>
          </a:p>
          <a:p>
            <a:pPr lvl="1"/>
            <a:r>
              <a:rPr lang="en-US" altLang="ko-KR" sz="1400" dirty="0" smtClean="0"/>
              <a:t>137~144: </a:t>
            </a:r>
            <a:r>
              <a:rPr lang="en-US" altLang="ko-KR" sz="1400" dirty="0"/>
              <a:t>242-tone RUs</a:t>
            </a:r>
          </a:p>
          <a:p>
            <a:pPr lvl="1"/>
            <a:r>
              <a:rPr lang="en-US" altLang="ko-KR" sz="1400" dirty="0" smtClean="0"/>
              <a:t>145~148: </a:t>
            </a:r>
            <a:r>
              <a:rPr lang="en-US" altLang="ko-KR" sz="1400" dirty="0"/>
              <a:t>484-tone RUs</a:t>
            </a:r>
          </a:p>
          <a:p>
            <a:pPr lvl="1"/>
            <a:r>
              <a:rPr lang="en-US" altLang="ko-KR" sz="1400" dirty="0" smtClean="0"/>
              <a:t>149~150: </a:t>
            </a:r>
            <a:r>
              <a:rPr lang="en-US" altLang="ko-KR" sz="1400" dirty="0"/>
              <a:t>996-tone </a:t>
            </a:r>
            <a:r>
              <a:rPr lang="en-US" altLang="ko-KR" sz="1400" dirty="0" smtClean="0"/>
              <a:t>RUs</a:t>
            </a:r>
          </a:p>
          <a:p>
            <a:pPr lvl="1"/>
            <a:r>
              <a:rPr lang="en-US" altLang="ko-KR" sz="1400" dirty="0" smtClean="0"/>
              <a:t>151: 2*996 RU</a:t>
            </a:r>
          </a:p>
          <a:p>
            <a:pPr lvl="1"/>
            <a:r>
              <a:rPr lang="en-US" altLang="ko-KR" sz="1400" dirty="0" smtClean="0"/>
              <a:t>152~155: 484+996 RUs</a:t>
            </a:r>
            <a:endParaRPr lang="en-US" altLang="ko-KR" sz="1400" dirty="0"/>
          </a:p>
          <a:p>
            <a:pPr lvl="1"/>
            <a:r>
              <a:rPr lang="en-US" altLang="ko-KR" sz="1400" dirty="0" smtClean="0"/>
              <a:t>156~163: 242+484+996-tone </a:t>
            </a:r>
            <a:r>
              <a:rPr lang="en-US" altLang="ko-KR" sz="1400" dirty="0"/>
              <a:t>RUs</a:t>
            </a:r>
          </a:p>
          <a:p>
            <a:pPr lvl="2"/>
            <a:r>
              <a:rPr lang="en-US" altLang="ko-KR" sz="1200" dirty="0"/>
              <a:t>I omits the center 26 RU of old tone plan to match the indices of old and new tone plan</a:t>
            </a:r>
            <a:r>
              <a:rPr lang="en-US" altLang="ko-KR" sz="1200" dirty="0" smtClean="0"/>
              <a:t>.</a:t>
            </a:r>
          </a:p>
          <a:p>
            <a:pPr lvl="2"/>
            <a:endParaRPr lang="en-US" altLang="ko-KR" sz="1200" dirty="0"/>
          </a:p>
          <a:p>
            <a:r>
              <a:rPr lang="en-US" altLang="ko-KR" sz="1600" dirty="0" smtClean="0"/>
              <a:t>It has similar trend with LTF in 80MHz.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79" t="701" r="8492" b="-1517"/>
          <a:stretch/>
        </p:blipFill>
        <p:spPr>
          <a:xfrm>
            <a:off x="4800600" y="4802187"/>
            <a:ext cx="3657600" cy="1293813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79" t="700" r="6794" b="4084"/>
          <a:stretch/>
        </p:blipFill>
        <p:spPr>
          <a:xfrm>
            <a:off x="4800600" y="1752600"/>
            <a:ext cx="3733800" cy="1295400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79" t="701" r="8492" b="-1517"/>
          <a:stretch/>
        </p:blipFill>
        <p:spPr>
          <a:xfrm>
            <a:off x="4800600" y="3276600"/>
            <a:ext cx="36576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579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3. PAPRs in 160+160 BW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600200"/>
            <a:ext cx="7858126" cy="4495800"/>
          </a:xfrm>
        </p:spPr>
        <p:txBody>
          <a:bodyPr/>
          <a:lstStyle/>
          <a:p>
            <a:r>
              <a:rPr lang="en-US" altLang="ko-KR" sz="1800" dirty="0" smtClean="0"/>
              <a:t>There are no 2*996+484RUs in 160+160MHz.</a:t>
            </a:r>
          </a:p>
          <a:p>
            <a:r>
              <a:rPr lang="en-US" altLang="ko-KR" sz="1800" dirty="0" smtClean="0"/>
              <a:t>PAPRs in 160+160MHz are not higher than in 320MHz.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362200"/>
            <a:ext cx="6705600" cy="1461043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871612"/>
            <a:ext cx="6934200" cy="1309988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5229969"/>
            <a:ext cx="6800850" cy="1245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345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1800" dirty="0"/>
              <a:t>I suggested EHT-LTF </a:t>
            </a:r>
            <a:r>
              <a:rPr lang="en-GB" altLang="ko-KR" sz="1800" dirty="0" smtClean="0"/>
              <a:t>sequences and the following straw-polls were passed [1].</a:t>
            </a:r>
          </a:p>
          <a:p>
            <a:pPr lvl="1"/>
            <a:r>
              <a:rPr lang="en-US" altLang="ko-KR" sz="1400" dirty="0"/>
              <a:t>Do you support to reuse 1/2/4x HE-LTF sequences for 1/2/4x EHT-LTF sequences in 20/40/80MHz?</a:t>
            </a:r>
          </a:p>
          <a:p>
            <a:pPr lvl="1"/>
            <a:r>
              <a:rPr lang="en-US" altLang="ko-KR" sz="1400" dirty="0"/>
              <a:t>Do you support to reuse 1/2/4x HE-LTF sequences for 1/2/4x EHT-LTF sequences in 80+80/160MHz?</a:t>
            </a:r>
          </a:p>
          <a:p>
            <a:pPr lvl="2"/>
            <a:endParaRPr lang="en-GB" altLang="ko-KR" sz="800" dirty="0"/>
          </a:p>
          <a:p>
            <a:r>
              <a:rPr lang="en-GB" altLang="ko-KR" sz="1800" dirty="0" smtClean="0"/>
              <a:t>I add the PAPR performances of 80/160MHz LTF sequences in new tone plan as a reference in Appendix 1 and 2.</a:t>
            </a:r>
          </a:p>
          <a:p>
            <a:pPr lvl="1"/>
            <a:endParaRPr lang="en-GB" altLang="ko-KR" sz="900" dirty="0" smtClean="0"/>
          </a:p>
          <a:p>
            <a:r>
              <a:rPr lang="en-GB" altLang="ko-KR" sz="1800" dirty="0" smtClean="0"/>
              <a:t>And </a:t>
            </a:r>
            <a:r>
              <a:rPr lang="en-GB" altLang="ko-KR" sz="1800" dirty="0"/>
              <a:t>I </a:t>
            </a:r>
            <a:r>
              <a:rPr lang="en-GB" altLang="ko-KR" sz="1800" dirty="0" smtClean="0"/>
              <a:t>suggest </a:t>
            </a:r>
            <a:r>
              <a:rPr lang="en-GB" altLang="ko-KR" sz="1800" dirty="0"/>
              <a:t>EHT-LTF sequences for </a:t>
            </a:r>
            <a:r>
              <a:rPr lang="en-GB" altLang="ko-KR" sz="1800" dirty="0" smtClean="0"/>
              <a:t>320MHz.</a:t>
            </a:r>
            <a:endParaRPr lang="en-GB" altLang="ko-KR" sz="1800" dirty="0"/>
          </a:p>
          <a:p>
            <a:pPr lvl="1"/>
            <a:r>
              <a:rPr lang="en-US" altLang="ko-KR" sz="1400" dirty="0" smtClean="0"/>
              <a:t>I already suggested the sequences in [1], but I’d like to re-check the performance </a:t>
            </a:r>
            <a:r>
              <a:rPr lang="en-US" altLang="ko-KR" sz="1400" dirty="0"/>
              <a:t>with some changes as [2,3</a:t>
            </a:r>
            <a:r>
              <a:rPr lang="en-US" altLang="ko-KR" sz="1400" dirty="0" smtClean="0"/>
              <a:t>] and re-select the sequences if needed.</a:t>
            </a:r>
          </a:p>
          <a:p>
            <a:pPr lvl="1"/>
            <a:r>
              <a:rPr lang="en-US" altLang="ko-KR" sz="1400" dirty="0" smtClean="0"/>
              <a:t>TBD for 240MHz. That’s because we need to discuss first whether we define the LTF sequences alone or use some part of LTF sequences for 320MHz.</a:t>
            </a:r>
            <a:endParaRPr lang="en-US" altLang="ko-KR" sz="1400" dirty="0"/>
          </a:p>
          <a:p>
            <a:pPr lvl="1"/>
            <a:endParaRPr lang="en-US" altLang="ko-KR" sz="1400" dirty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7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EHT-LTF </a:t>
            </a:r>
            <a:r>
              <a:rPr lang="en-US" altLang="ko-KR" dirty="0" smtClean="0"/>
              <a:t>sequences for 320MHz BW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suggested 1/2/4x EHT-LTF sequences </a:t>
            </a:r>
            <a:r>
              <a:rPr lang="en-US" altLang="ko-KR" sz="1800" dirty="0" smtClean="0"/>
              <a:t>are as below.</a:t>
            </a:r>
            <a:endParaRPr lang="en-US" altLang="ko-KR" sz="1800" dirty="0"/>
          </a:p>
          <a:p>
            <a:pPr lvl="1"/>
            <a:r>
              <a:rPr lang="en-US" altLang="ko-KR" sz="1000" dirty="0" smtClean="0"/>
              <a:t>EHTLTF</a:t>
            </a:r>
            <a:r>
              <a:rPr lang="en-US" altLang="ko-KR" sz="1000" baseline="-25000" dirty="0" smtClean="0"/>
              <a:t>320MHz_1x</a:t>
            </a:r>
            <a:r>
              <a:rPr lang="en-US" altLang="ko-KR" sz="1000" dirty="0" smtClean="0"/>
              <a:t> </a:t>
            </a:r>
            <a:r>
              <a:rPr lang="en-US" altLang="ko-KR" sz="1000" dirty="0"/>
              <a:t>= {LTF</a:t>
            </a:r>
            <a:r>
              <a:rPr lang="en-US" altLang="ko-KR" sz="1000" baseline="-25000" dirty="0"/>
              <a:t>80MHz_lower1_1x</a:t>
            </a:r>
            <a:r>
              <a:rPr lang="en-US" altLang="ko-KR" sz="1000" dirty="0"/>
              <a:t>, 23 zeros, LTF</a:t>
            </a:r>
            <a:r>
              <a:rPr lang="en-US" altLang="ko-KR" sz="1000" baseline="-25000" dirty="0"/>
              <a:t>80MHz_upper1_1x</a:t>
            </a:r>
            <a:r>
              <a:rPr lang="en-US" altLang="ko-KR" sz="1000" dirty="0"/>
              <a:t>, 23 zeros, LTF</a:t>
            </a:r>
            <a:r>
              <a:rPr lang="en-US" altLang="ko-KR" sz="1000" baseline="-25000" dirty="0"/>
              <a:t>80MHz_lower2_1x</a:t>
            </a:r>
            <a:r>
              <a:rPr lang="en-US" altLang="ko-KR" sz="1000" dirty="0"/>
              <a:t>, 23 zeros, LTF</a:t>
            </a:r>
            <a:r>
              <a:rPr lang="en-US" altLang="ko-KR" sz="1000" baseline="-25000" dirty="0"/>
              <a:t>80MHz_upper2_1x</a:t>
            </a:r>
            <a:r>
              <a:rPr lang="en-US" altLang="ko-KR" sz="1000" dirty="0"/>
              <a:t>}</a:t>
            </a:r>
          </a:p>
          <a:p>
            <a:pPr lvl="2"/>
            <a:r>
              <a:rPr lang="en-US" altLang="ko-KR" sz="1000" dirty="0"/>
              <a:t>LTF</a:t>
            </a:r>
            <a:r>
              <a:rPr lang="en-US" altLang="ko-KR" sz="1000" baseline="-25000" dirty="0"/>
              <a:t>80MHz_lower1_1x </a:t>
            </a:r>
            <a:r>
              <a:rPr lang="en-US" altLang="ko-KR" sz="1000" dirty="0"/>
              <a:t>= </a:t>
            </a:r>
            <a:r>
              <a:rPr lang="en-US" altLang="ko-KR" sz="1000" dirty="0" smtClean="0"/>
              <a:t>{s(1)*LTF</a:t>
            </a:r>
            <a:r>
              <a:rPr lang="en-US" altLang="ko-KR" sz="1000" baseline="-25000" dirty="0" smtClean="0"/>
              <a:t>80MHz_left_1x</a:t>
            </a:r>
            <a:r>
              <a:rPr lang="en-US" altLang="ko-KR" sz="1000" dirty="0"/>
              <a:t>, 0, </a:t>
            </a:r>
            <a:r>
              <a:rPr lang="en-US" altLang="ko-KR" sz="1000" dirty="0" smtClean="0"/>
              <a:t>s(2)*LTF</a:t>
            </a:r>
            <a:r>
              <a:rPr lang="en-US" altLang="ko-KR" sz="1000" baseline="-25000" dirty="0" smtClean="0"/>
              <a:t>80MHz_right_1x</a:t>
            </a:r>
            <a:r>
              <a:rPr lang="en-US" altLang="ko-KR" sz="1000" dirty="0"/>
              <a:t>}</a:t>
            </a:r>
          </a:p>
          <a:p>
            <a:pPr lvl="2"/>
            <a:r>
              <a:rPr lang="en-US" altLang="ko-KR" sz="1000" dirty="0"/>
              <a:t>LTF</a:t>
            </a:r>
            <a:r>
              <a:rPr lang="en-US" altLang="ko-KR" sz="1000" baseline="-25000" dirty="0"/>
              <a:t>80MHz_upper1_1x </a:t>
            </a:r>
            <a:r>
              <a:rPr lang="en-US" altLang="ko-KR" sz="1000" dirty="0"/>
              <a:t>= {</a:t>
            </a:r>
            <a:r>
              <a:rPr lang="en-US" altLang="ko-KR" sz="1000" dirty="0" smtClean="0"/>
              <a:t>s(3)*LTF</a:t>
            </a:r>
            <a:r>
              <a:rPr lang="en-US" altLang="ko-KR" sz="1000" baseline="-25000" dirty="0" smtClean="0"/>
              <a:t>80MHz_left_1x</a:t>
            </a:r>
            <a:r>
              <a:rPr lang="en-US" altLang="ko-KR" sz="1000" dirty="0"/>
              <a:t>, 0, </a:t>
            </a:r>
            <a:r>
              <a:rPr lang="en-US" altLang="ko-KR" sz="1000" dirty="0" smtClean="0"/>
              <a:t>s(4)*LTF</a:t>
            </a:r>
            <a:r>
              <a:rPr lang="en-US" altLang="ko-KR" sz="1000" baseline="-25000" dirty="0" smtClean="0"/>
              <a:t>80MHz_right_1x</a:t>
            </a:r>
            <a:r>
              <a:rPr lang="en-US" altLang="ko-KR" sz="1000" dirty="0"/>
              <a:t>}</a:t>
            </a:r>
          </a:p>
          <a:p>
            <a:pPr lvl="2"/>
            <a:r>
              <a:rPr lang="en-US" altLang="ko-KR" sz="1000" dirty="0"/>
              <a:t>LTF</a:t>
            </a:r>
            <a:r>
              <a:rPr lang="en-US" altLang="ko-KR" sz="1000" baseline="-25000" dirty="0"/>
              <a:t>80MHz_lower2_1x </a:t>
            </a:r>
            <a:r>
              <a:rPr lang="en-US" altLang="ko-KR" sz="1000" dirty="0"/>
              <a:t>= {</a:t>
            </a:r>
            <a:r>
              <a:rPr lang="en-US" altLang="ko-KR" sz="1000" dirty="0" smtClean="0"/>
              <a:t>s(5)*LTF</a:t>
            </a:r>
            <a:r>
              <a:rPr lang="en-US" altLang="ko-KR" sz="1000" baseline="-25000" dirty="0" smtClean="0"/>
              <a:t>80MHz_left_1x</a:t>
            </a:r>
            <a:r>
              <a:rPr lang="en-US" altLang="ko-KR" sz="1000" dirty="0"/>
              <a:t>, 0, </a:t>
            </a:r>
            <a:r>
              <a:rPr lang="en-US" altLang="ko-KR" sz="1000" dirty="0" smtClean="0"/>
              <a:t>s(6)*LTF</a:t>
            </a:r>
            <a:r>
              <a:rPr lang="en-US" altLang="ko-KR" sz="1000" baseline="-25000" dirty="0" smtClean="0"/>
              <a:t>80MHz_right_1x</a:t>
            </a:r>
            <a:r>
              <a:rPr lang="en-US" altLang="ko-KR" sz="1000" dirty="0"/>
              <a:t>}</a:t>
            </a:r>
          </a:p>
          <a:p>
            <a:pPr lvl="2"/>
            <a:r>
              <a:rPr lang="en-US" altLang="ko-KR" sz="1000" dirty="0"/>
              <a:t>LTF</a:t>
            </a:r>
            <a:r>
              <a:rPr lang="en-US" altLang="ko-KR" sz="1000" baseline="-25000" dirty="0"/>
              <a:t>80MHz_upper2_1x </a:t>
            </a:r>
            <a:r>
              <a:rPr lang="en-US" altLang="ko-KR" sz="1000" dirty="0"/>
              <a:t>= {</a:t>
            </a:r>
            <a:r>
              <a:rPr lang="en-US" altLang="ko-KR" sz="1000" dirty="0" smtClean="0"/>
              <a:t>s(7)*LTF</a:t>
            </a:r>
            <a:r>
              <a:rPr lang="en-US" altLang="ko-KR" sz="1000" baseline="-25000" dirty="0" smtClean="0"/>
              <a:t>80MHz_left_1x</a:t>
            </a:r>
            <a:r>
              <a:rPr lang="en-US" altLang="ko-KR" sz="1000" dirty="0"/>
              <a:t>, 0, </a:t>
            </a:r>
            <a:r>
              <a:rPr lang="en-US" altLang="ko-KR" sz="1000" dirty="0" smtClean="0"/>
              <a:t>s(8)*LTF</a:t>
            </a:r>
            <a:r>
              <a:rPr lang="en-US" altLang="ko-KR" sz="1000" baseline="-25000" dirty="0" smtClean="0"/>
              <a:t>80MHz_right_1x</a:t>
            </a:r>
            <a:r>
              <a:rPr lang="en-US" altLang="ko-KR" sz="1000" dirty="0" smtClean="0"/>
              <a:t>}</a:t>
            </a:r>
          </a:p>
          <a:p>
            <a:pPr lvl="2"/>
            <a:endParaRPr lang="en-US" altLang="ko-KR" sz="500" dirty="0"/>
          </a:p>
          <a:p>
            <a:pPr lvl="1"/>
            <a:r>
              <a:rPr lang="en-US" altLang="ko-KR" sz="1000" dirty="0"/>
              <a:t>EHTLTF</a:t>
            </a:r>
            <a:r>
              <a:rPr lang="en-US" altLang="ko-KR" sz="1000" baseline="-25000" dirty="0"/>
              <a:t>320MHz_2x</a:t>
            </a:r>
            <a:r>
              <a:rPr lang="en-US" altLang="ko-KR" sz="1000" dirty="0"/>
              <a:t> = {LTF</a:t>
            </a:r>
            <a:r>
              <a:rPr lang="en-US" altLang="ko-KR" sz="1000" baseline="-25000" dirty="0"/>
              <a:t>80MHz_lower1_2x</a:t>
            </a:r>
            <a:r>
              <a:rPr lang="en-US" altLang="ko-KR" sz="1000" dirty="0"/>
              <a:t>, 23 zeros, LTF</a:t>
            </a:r>
            <a:r>
              <a:rPr lang="en-US" altLang="ko-KR" sz="1000" baseline="-25000" dirty="0"/>
              <a:t>80MHz_upper1_2x</a:t>
            </a:r>
            <a:r>
              <a:rPr lang="en-US" altLang="ko-KR" sz="1000" dirty="0"/>
              <a:t>, 23 zeros, LTF</a:t>
            </a:r>
            <a:r>
              <a:rPr lang="en-US" altLang="ko-KR" sz="1000" baseline="-25000" dirty="0"/>
              <a:t>80MHz_lower2_2x</a:t>
            </a:r>
            <a:r>
              <a:rPr lang="en-US" altLang="ko-KR" sz="1000" dirty="0"/>
              <a:t>, 23 zeros, LTF</a:t>
            </a:r>
            <a:r>
              <a:rPr lang="en-US" altLang="ko-KR" sz="1000" baseline="-25000" dirty="0"/>
              <a:t>80MHz_upper2_2x</a:t>
            </a:r>
            <a:r>
              <a:rPr lang="en-US" altLang="ko-KR" sz="1000" dirty="0"/>
              <a:t>}</a:t>
            </a:r>
          </a:p>
          <a:p>
            <a:pPr lvl="2"/>
            <a:r>
              <a:rPr lang="en-US" altLang="ko-KR" sz="1000" dirty="0"/>
              <a:t>LTF</a:t>
            </a:r>
            <a:r>
              <a:rPr lang="en-US" altLang="ko-KR" sz="1000" baseline="-25000" dirty="0"/>
              <a:t>80MHz_lower1_2x</a:t>
            </a:r>
            <a:r>
              <a:rPr lang="en-US" altLang="ko-KR" sz="1000" dirty="0"/>
              <a:t> = </a:t>
            </a:r>
            <a:r>
              <a:rPr lang="en-US" altLang="ko-KR" sz="1000" dirty="0" smtClean="0"/>
              <a:t>{q(1)*LTF</a:t>
            </a:r>
            <a:r>
              <a:rPr lang="en-US" altLang="ko-KR" sz="1000" baseline="-25000" dirty="0" smtClean="0"/>
              <a:t>80MHz_part1_2x</a:t>
            </a:r>
            <a:r>
              <a:rPr lang="en-US" altLang="ko-KR" sz="1000" dirty="0"/>
              <a:t>, </a:t>
            </a:r>
            <a:r>
              <a:rPr lang="en-US" altLang="ko-KR" sz="1000" dirty="0" smtClean="0"/>
              <a:t>q(2)*LTF</a:t>
            </a:r>
            <a:r>
              <a:rPr lang="en-US" altLang="ko-KR" sz="1000" baseline="-25000" dirty="0" smtClean="0"/>
              <a:t>80MHz_part2_2x</a:t>
            </a:r>
            <a:r>
              <a:rPr lang="en-US" altLang="ko-KR" sz="1000" dirty="0"/>
              <a:t>, </a:t>
            </a:r>
            <a:r>
              <a:rPr lang="en-US" altLang="ko-KR" sz="1000" dirty="0" smtClean="0"/>
              <a:t>q(3)*LTF</a:t>
            </a:r>
            <a:r>
              <a:rPr lang="en-US" altLang="ko-KR" sz="1000" baseline="-25000" dirty="0" smtClean="0"/>
              <a:t>80MHz_part3_2x</a:t>
            </a:r>
            <a:r>
              <a:rPr lang="en-US" altLang="ko-KR" sz="1000" dirty="0"/>
              <a:t>, </a:t>
            </a:r>
            <a:r>
              <a:rPr lang="en-US" altLang="ko-KR" sz="1000" dirty="0" smtClean="0"/>
              <a:t>q(4)*LTF</a:t>
            </a:r>
            <a:r>
              <a:rPr lang="en-US" altLang="ko-KR" sz="1000" baseline="-25000" dirty="0" smtClean="0"/>
              <a:t>80MHz_part4_2x</a:t>
            </a:r>
            <a:r>
              <a:rPr lang="en-US" altLang="ko-KR" sz="1000" dirty="0"/>
              <a:t>, </a:t>
            </a:r>
            <a:r>
              <a:rPr lang="en-US" altLang="ko-KR" sz="1000" dirty="0" smtClean="0"/>
              <a:t>q(5)*LTF</a:t>
            </a:r>
            <a:r>
              <a:rPr lang="en-US" altLang="ko-KR" sz="1000" baseline="-25000" dirty="0" smtClean="0"/>
              <a:t>80MHz_part5_2x</a:t>
            </a:r>
            <a:r>
              <a:rPr lang="en-US" altLang="ko-KR" sz="1000" dirty="0"/>
              <a:t>}</a:t>
            </a:r>
          </a:p>
          <a:p>
            <a:pPr lvl="2"/>
            <a:r>
              <a:rPr lang="en-US" altLang="ko-KR" sz="1000" dirty="0"/>
              <a:t>LTF</a:t>
            </a:r>
            <a:r>
              <a:rPr lang="en-US" altLang="ko-KR" sz="1000" baseline="-25000" dirty="0"/>
              <a:t>80MHz_upper1_2x</a:t>
            </a:r>
            <a:r>
              <a:rPr lang="en-US" altLang="ko-KR" sz="1000" dirty="0"/>
              <a:t> = {</a:t>
            </a:r>
            <a:r>
              <a:rPr lang="en-US" altLang="ko-KR" sz="1000" dirty="0" smtClean="0"/>
              <a:t>q(6)*LTF</a:t>
            </a:r>
            <a:r>
              <a:rPr lang="en-US" altLang="ko-KR" sz="1000" baseline="-25000" dirty="0" smtClean="0"/>
              <a:t>80MHz_part1_2x</a:t>
            </a:r>
            <a:r>
              <a:rPr lang="en-US" altLang="ko-KR" sz="1000" dirty="0"/>
              <a:t>, </a:t>
            </a:r>
            <a:r>
              <a:rPr lang="en-US" altLang="ko-KR" sz="1000" dirty="0" smtClean="0"/>
              <a:t>q(7)*LTF</a:t>
            </a:r>
            <a:r>
              <a:rPr lang="en-US" altLang="ko-KR" sz="1000" baseline="-25000" dirty="0" smtClean="0"/>
              <a:t>80MHz_part2_2x</a:t>
            </a:r>
            <a:r>
              <a:rPr lang="en-US" altLang="ko-KR" sz="1000" dirty="0"/>
              <a:t>, </a:t>
            </a:r>
            <a:r>
              <a:rPr lang="en-US" altLang="ko-KR" sz="1000" dirty="0" smtClean="0"/>
              <a:t>q(8)*LTF</a:t>
            </a:r>
            <a:r>
              <a:rPr lang="en-US" altLang="ko-KR" sz="1000" baseline="-25000" dirty="0" smtClean="0"/>
              <a:t>80MHz_part3_2x</a:t>
            </a:r>
            <a:r>
              <a:rPr lang="en-US" altLang="ko-KR" sz="1000" dirty="0"/>
              <a:t>, </a:t>
            </a:r>
            <a:r>
              <a:rPr lang="en-US" altLang="ko-KR" sz="1000" dirty="0" smtClean="0"/>
              <a:t>q(9)*LTF</a:t>
            </a:r>
            <a:r>
              <a:rPr lang="en-US" altLang="ko-KR" sz="1000" baseline="-25000" dirty="0" smtClean="0"/>
              <a:t>80MHz_part4_2x</a:t>
            </a:r>
            <a:r>
              <a:rPr lang="en-US" altLang="ko-KR" sz="1000" dirty="0"/>
              <a:t>, </a:t>
            </a:r>
            <a:r>
              <a:rPr lang="en-US" altLang="ko-KR" sz="1000" dirty="0" smtClean="0"/>
              <a:t>q(10)*LTF</a:t>
            </a:r>
            <a:r>
              <a:rPr lang="en-US" altLang="ko-KR" sz="1000" baseline="-25000" dirty="0" smtClean="0"/>
              <a:t>80MHz_part5_2x</a:t>
            </a:r>
            <a:r>
              <a:rPr lang="en-US" altLang="ko-KR" sz="1000" dirty="0"/>
              <a:t>}</a:t>
            </a:r>
          </a:p>
          <a:p>
            <a:pPr lvl="2"/>
            <a:r>
              <a:rPr lang="en-US" altLang="ko-KR" sz="1000" dirty="0"/>
              <a:t>LTF</a:t>
            </a:r>
            <a:r>
              <a:rPr lang="en-US" altLang="ko-KR" sz="1000" baseline="-25000" dirty="0"/>
              <a:t>80MHz_lower2_2x</a:t>
            </a:r>
            <a:r>
              <a:rPr lang="en-US" altLang="ko-KR" sz="1000" dirty="0"/>
              <a:t> = {</a:t>
            </a:r>
            <a:r>
              <a:rPr lang="en-US" altLang="ko-KR" sz="1000" dirty="0" smtClean="0"/>
              <a:t>q(11)*LTF</a:t>
            </a:r>
            <a:r>
              <a:rPr lang="en-US" altLang="ko-KR" sz="1000" baseline="-25000" dirty="0" smtClean="0"/>
              <a:t>80MHz_part1_2x</a:t>
            </a:r>
            <a:r>
              <a:rPr lang="en-US" altLang="ko-KR" sz="1000" dirty="0"/>
              <a:t>, </a:t>
            </a:r>
            <a:r>
              <a:rPr lang="en-US" altLang="ko-KR" sz="1000" dirty="0" smtClean="0"/>
              <a:t>q(12)*LTF</a:t>
            </a:r>
            <a:r>
              <a:rPr lang="en-US" altLang="ko-KR" sz="1000" baseline="-25000" dirty="0" smtClean="0"/>
              <a:t>80MHz_part2_2x</a:t>
            </a:r>
            <a:r>
              <a:rPr lang="en-US" altLang="ko-KR" sz="1000" dirty="0"/>
              <a:t>, </a:t>
            </a:r>
            <a:r>
              <a:rPr lang="en-US" altLang="ko-KR" sz="1000" dirty="0" smtClean="0"/>
              <a:t>q(13)*LTF</a:t>
            </a:r>
            <a:r>
              <a:rPr lang="en-US" altLang="ko-KR" sz="1000" baseline="-25000" dirty="0" smtClean="0"/>
              <a:t>80MHz_part3_2x</a:t>
            </a:r>
            <a:r>
              <a:rPr lang="en-US" altLang="ko-KR" sz="1000" dirty="0"/>
              <a:t>, </a:t>
            </a:r>
            <a:r>
              <a:rPr lang="en-US" altLang="ko-KR" sz="1000" dirty="0" smtClean="0"/>
              <a:t>q(14)*LTF</a:t>
            </a:r>
            <a:r>
              <a:rPr lang="en-US" altLang="ko-KR" sz="1000" baseline="-25000" dirty="0" smtClean="0"/>
              <a:t>80MHz_part4_2x</a:t>
            </a:r>
            <a:r>
              <a:rPr lang="en-US" altLang="ko-KR" sz="1000" dirty="0" smtClean="0"/>
              <a:t>, q(15)*LTF</a:t>
            </a:r>
            <a:r>
              <a:rPr lang="en-US" altLang="ko-KR" sz="1000" baseline="-25000" dirty="0" smtClean="0"/>
              <a:t>80MHz_part5_2x</a:t>
            </a:r>
            <a:r>
              <a:rPr lang="en-US" altLang="ko-KR" sz="1000" dirty="0"/>
              <a:t>}</a:t>
            </a:r>
          </a:p>
          <a:p>
            <a:pPr lvl="2"/>
            <a:r>
              <a:rPr lang="en-US" altLang="ko-KR" sz="1000" dirty="0"/>
              <a:t>LTF</a:t>
            </a:r>
            <a:r>
              <a:rPr lang="en-US" altLang="ko-KR" sz="1000" baseline="-25000" dirty="0"/>
              <a:t>80MHz_upper2_2x</a:t>
            </a:r>
            <a:r>
              <a:rPr lang="en-US" altLang="ko-KR" sz="1000" dirty="0"/>
              <a:t> = {</a:t>
            </a:r>
            <a:r>
              <a:rPr lang="en-US" altLang="ko-KR" sz="1000" dirty="0" smtClean="0"/>
              <a:t>q(16)*LTF</a:t>
            </a:r>
            <a:r>
              <a:rPr lang="en-US" altLang="ko-KR" sz="1000" baseline="-25000" dirty="0" smtClean="0"/>
              <a:t>80MHz_part1_2x</a:t>
            </a:r>
            <a:r>
              <a:rPr lang="en-US" altLang="ko-KR" sz="1000" dirty="0"/>
              <a:t>, </a:t>
            </a:r>
            <a:r>
              <a:rPr lang="en-US" altLang="ko-KR" sz="1000" dirty="0" smtClean="0"/>
              <a:t>q(17)*LTF</a:t>
            </a:r>
            <a:r>
              <a:rPr lang="en-US" altLang="ko-KR" sz="1000" baseline="-25000" dirty="0" smtClean="0"/>
              <a:t>80MHz_part2_2x</a:t>
            </a:r>
            <a:r>
              <a:rPr lang="en-US" altLang="ko-KR" sz="1000" dirty="0"/>
              <a:t>, </a:t>
            </a:r>
            <a:r>
              <a:rPr lang="en-US" altLang="ko-KR" sz="1000" dirty="0" smtClean="0"/>
              <a:t>q(18)*LTF</a:t>
            </a:r>
            <a:r>
              <a:rPr lang="en-US" altLang="ko-KR" sz="1000" baseline="-25000" dirty="0" smtClean="0"/>
              <a:t>80MHz_part3_2x</a:t>
            </a:r>
            <a:r>
              <a:rPr lang="en-US" altLang="ko-KR" sz="1000" dirty="0"/>
              <a:t>, </a:t>
            </a:r>
            <a:r>
              <a:rPr lang="en-US" altLang="ko-KR" sz="1000" dirty="0" smtClean="0"/>
              <a:t>q(19)*LTF</a:t>
            </a:r>
            <a:r>
              <a:rPr lang="en-US" altLang="ko-KR" sz="1000" baseline="-25000" dirty="0" smtClean="0"/>
              <a:t>80MHz_part4_2x</a:t>
            </a:r>
            <a:r>
              <a:rPr lang="en-US" altLang="ko-KR" sz="1000" dirty="0"/>
              <a:t>, </a:t>
            </a:r>
            <a:r>
              <a:rPr lang="en-US" altLang="ko-KR" sz="1000" dirty="0" smtClean="0"/>
              <a:t>q(20)*LTF</a:t>
            </a:r>
            <a:r>
              <a:rPr lang="en-US" altLang="ko-KR" sz="1000" baseline="-25000" dirty="0" smtClean="0"/>
              <a:t>80MHz_part5_2x</a:t>
            </a:r>
            <a:r>
              <a:rPr lang="en-US" altLang="ko-KR" sz="1000" dirty="0" smtClean="0"/>
              <a:t>}</a:t>
            </a:r>
          </a:p>
          <a:p>
            <a:pPr lvl="2"/>
            <a:endParaRPr lang="en-US" altLang="ko-KR" sz="500" dirty="0"/>
          </a:p>
          <a:p>
            <a:pPr lvl="1"/>
            <a:r>
              <a:rPr lang="en-US" altLang="ko-KR" sz="1000" dirty="0"/>
              <a:t>EHTLTF</a:t>
            </a:r>
            <a:r>
              <a:rPr lang="en-US" altLang="ko-KR" sz="1000" baseline="-25000" dirty="0"/>
              <a:t>320MHz_4x</a:t>
            </a:r>
            <a:r>
              <a:rPr lang="en-US" altLang="ko-KR" sz="1000" dirty="0"/>
              <a:t> = {LTF</a:t>
            </a:r>
            <a:r>
              <a:rPr lang="en-US" altLang="ko-KR" sz="1000" baseline="-25000" dirty="0"/>
              <a:t>80MHz_lower1_4x</a:t>
            </a:r>
            <a:r>
              <a:rPr lang="en-US" altLang="ko-KR" sz="1000" dirty="0"/>
              <a:t>, 23 zeros, LTF</a:t>
            </a:r>
            <a:r>
              <a:rPr lang="en-US" altLang="ko-KR" sz="1000" baseline="-25000" dirty="0"/>
              <a:t>80MHz_upper1_4x</a:t>
            </a:r>
            <a:r>
              <a:rPr lang="en-US" altLang="ko-KR" sz="1000" dirty="0"/>
              <a:t>, 23 zeros, LTF</a:t>
            </a:r>
            <a:r>
              <a:rPr lang="en-US" altLang="ko-KR" sz="1000" baseline="-25000" dirty="0"/>
              <a:t>80MHz_lower2_4x</a:t>
            </a:r>
            <a:r>
              <a:rPr lang="en-US" altLang="ko-KR" sz="1000" dirty="0"/>
              <a:t>, 23 zeros, LTF</a:t>
            </a:r>
            <a:r>
              <a:rPr lang="en-US" altLang="ko-KR" sz="1000" baseline="-25000" dirty="0"/>
              <a:t>80MHz_upper2_4x</a:t>
            </a:r>
            <a:r>
              <a:rPr lang="en-US" altLang="ko-KR" sz="1000" dirty="0"/>
              <a:t>}</a:t>
            </a:r>
          </a:p>
          <a:p>
            <a:pPr lvl="2"/>
            <a:r>
              <a:rPr lang="en-US" altLang="ko-KR" sz="1000" dirty="0"/>
              <a:t>LTF</a:t>
            </a:r>
            <a:r>
              <a:rPr lang="en-US" altLang="ko-KR" sz="1000" baseline="-25000" dirty="0"/>
              <a:t>80MHz_lower1_4x </a:t>
            </a:r>
            <a:r>
              <a:rPr lang="en-US" altLang="ko-KR" sz="1000" dirty="0"/>
              <a:t>= </a:t>
            </a:r>
            <a:r>
              <a:rPr lang="en-US" altLang="ko-KR" sz="1000" dirty="0" smtClean="0"/>
              <a:t>{n(1)*LTF</a:t>
            </a:r>
            <a:r>
              <a:rPr lang="en-US" altLang="ko-KR" sz="1000" baseline="-25000" dirty="0" smtClean="0"/>
              <a:t>80MHz_left_4x</a:t>
            </a:r>
            <a:r>
              <a:rPr lang="en-US" altLang="ko-KR" sz="1000" dirty="0"/>
              <a:t>, 0, </a:t>
            </a:r>
            <a:r>
              <a:rPr lang="en-US" altLang="ko-KR" sz="1000" dirty="0" smtClean="0"/>
              <a:t>n(2)*LTF</a:t>
            </a:r>
            <a:r>
              <a:rPr lang="en-US" altLang="ko-KR" sz="1000" baseline="-25000" dirty="0" smtClean="0"/>
              <a:t>80MHz_right_4x</a:t>
            </a:r>
            <a:r>
              <a:rPr lang="en-US" altLang="ko-KR" sz="1000" dirty="0"/>
              <a:t>}</a:t>
            </a:r>
          </a:p>
          <a:p>
            <a:pPr lvl="2"/>
            <a:r>
              <a:rPr lang="en-US" altLang="ko-KR" sz="1000" dirty="0"/>
              <a:t>LTF</a:t>
            </a:r>
            <a:r>
              <a:rPr lang="en-US" altLang="ko-KR" sz="1000" baseline="-25000" dirty="0"/>
              <a:t>80MHz_upper1_4x </a:t>
            </a:r>
            <a:r>
              <a:rPr lang="en-US" altLang="ko-KR" sz="1000" dirty="0"/>
              <a:t>= {</a:t>
            </a:r>
            <a:r>
              <a:rPr lang="en-US" altLang="ko-KR" sz="1000" dirty="0" smtClean="0"/>
              <a:t>n(3)*LTF</a:t>
            </a:r>
            <a:r>
              <a:rPr lang="en-US" altLang="ko-KR" sz="1000" baseline="-25000" dirty="0" smtClean="0"/>
              <a:t>80MHz_left_4x</a:t>
            </a:r>
            <a:r>
              <a:rPr lang="en-US" altLang="ko-KR" sz="1000" dirty="0"/>
              <a:t>, 0, </a:t>
            </a:r>
            <a:r>
              <a:rPr lang="en-US" altLang="ko-KR" sz="1000" dirty="0" smtClean="0"/>
              <a:t>n(4)*LTF</a:t>
            </a:r>
            <a:r>
              <a:rPr lang="en-US" altLang="ko-KR" sz="1000" baseline="-25000" dirty="0" smtClean="0"/>
              <a:t>80MHz_right_4x</a:t>
            </a:r>
            <a:r>
              <a:rPr lang="en-US" altLang="ko-KR" sz="1000" dirty="0"/>
              <a:t>}</a:t>
            </a:r>
          </a:p>
          <a:p>
            <a:pPr lvl="2"/>
            <a:r>
              <a:rPr lang="en-US" altLang="ko-KR" sz="1000" dirty="0"/>
              <a:t>LTF</a:t>
            </a:r>
            <a:r>
              <a:rPr lang="en-US" altLang="ko-KR" sz="1000" baseline="-25000" dirty="0"/>
              <a:t>80MHz_lower2_4x </a:t>
            </a:r>
            <a:r>
              <a:rPr lang="en-US" altLang="ko-KR" sz="1000" dirty="0"/>
              <a:t>= {</a:t>
            </a:r>
            <a:r>
              <a:rPr lang="en-US" altLang="ko-KR" sz="1000" dirty="0" smtClean="0"/>
              <a:t>n(5)*LTF</a:t>
            </a:r>
            <a:r>
              <a:rPr lang="en-US" altLang="ko-KR" sz="1000" baseline="-25000" dirty="0" smtClean="0"/>
              <a:t>80MHz_left_4x</a:t>
            </a:r>
            <a:r>
              <a:rPr lang="en-US" altLang="ko-KR" sz="1000" dirty="0"/>
              <a:t>, 0, </a:t>
            </a:r>
            <a:r>
              <a:rPr lang="en-US" altLang="ko-KR" sz="1000" dirty="0" smtClean="0"/>
              <a:t>n(6)*LTF</a:t>
            </a:r>
            <a:r>
              <a:rPr lang="en-US" altLang="ko-KR" sz="1000" baseline="-25000" dirty="0" smtClean="0"/>
              <a:t>80MHz_right_4x</a:t>
            </a:r>
            <a:r>
              <a:rPr lang="en-US" altLang="ko-KR" sz="1000" dirty="0"/>
              <a:t>}</a:t>
            </a:r>
          </a:p>
          <a:p>
            <a:pPr lvl="2"/>
            <a:r>
              <a:rPr lang="en-US" altLang="ko-KR" sz="1000" dirty="0"/>
              <a:t>LTF</a:t>
            </a:r>
            <a:r>
              <a:rPr lang="en-US" altLang="ko-KR" sz="1000" baseline="-25000" dirty="0"/>
              <a:t>80MHz_upper2_4x </a:t>
            </a:r>
            <a:r>
              <a:rPr lang="en-US" altLang="ko-KR" sz="1000" dirty="0"/>
              <a:t>= {</a:t>
            </a:r>
            <a:r>
              <a:rPr lang="en-US" altLang="ko-KR" sz="1000" dirty="0" smtClean="0"/>
              <a:t>n(7)*LTF</a:t>
            </a:r>
            <a:r>
              <a:rPr lang="en-US" altLang="ko-KR" sz="1000" baseline="-25000" dirty="0" smtClean="0"/>
              <a:t>80MHz_left_4x</a:t>
            </a:r>
            <a:r>
              <a:rPr lang="en-US" altLang="ko-KR" sz="1000" dirty="0"/>
              <a:t>, 0, </a:t>
            </a:r>
            <a:r>
              <a:rPr lang="en-US" altLang="ko-KR" sz="1000" dirty="0" smtClean="0"/>
              <a:t>n(8)*LTF</a:t>
            </a:r>
            <a:r>
              <a:rPr lang="en-US" altLang="ko-KR" sz="1000" baseline="-25000" dirty="0" smtClean="0"/>
              <a:t>80MHz_right_4x</a:t>
            </a:r>
            <a:r>
              <a:rPr lang="en-US" altLang="ko-KR" sz="1000" dirty="0"/>
              <a:t>}</a:t>
            </a:r>
          </a:p>
          <a:p>
            <a:endParaRPr lang="en-US" altLang="ko-KR" sz="1000" dirty="0" smtClean="0"/>
          </a:p>
          <a:p>
            <a:r>
              <a:rPr lang="en-US" altLang="ko-KR" sz="1600" dirty="0" smtClean="0"/>
              <a:t>The sequences are made </a:t>
            </a:r>
            <a:r>
              <a:rPr lang="en-US" altLang="ko-KR" sz="1600" dirty="0"/>
              <a:t>by changing the signs of each 80MHz_left/right in 1/4x HE-LTF sequences and 80MHz_part1/2/3/4/5 in 2x HE LTF </a:t>
            </a:r>
            <a:r>
              <a:rPr lang="en-US" altLang="ko-KR" sz="1600" dirty="0" smtClean="0"/>
              <a:t>sequence, and picked with PAPR performance </a:t>
            </a:r>
            <a:r>
              <a:rPr lang="en-US" altLang="ko-KR" sz="1600" dirty="0"/>
              <a:t>in </a:t>
            </a:r>
            <a:r>
              <a:rPr lang="en-US" altLang="ko-KR" sz="1600" dirty="0" smtClean="0"/>
              <a:t>all </a:t>
            </a:r>
            <a:r>
              <a:rPr lang="en-US" altLang="ko-KR" sz="1600" dirty="0"/>
              <a:t>(M-)RU and punctured cases</a:t>
            </a:r>
            <a:r>
              <a:rPr lang="en-US" altLang="ko-KR" sz="1600" dirty="0" smtClean="0"/>
              <a:t>.</a:t>
            </a:r>
            <a:endParaRPr lang="en-US" altLang="ko-KR" sz="11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990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1800" dirty="0" smtClean="0"/>
              <a:t>The best sequences are changed which RUs are considered. Here, I consider the below (M)RUs in 320MHz. </a:t>
            </a:r>
          </a:p>
          <a:p>
            <a:pPr lvl="1"/>
            <a:r>
              <a:rPr lang="en-US" altLang="ko-KR" sz="1400" dirty="0" smtClean="0"/>
              <a:t>26/52/106/26+52/</a:t>
            </a:r>
            <a:r>
              <a:rPr lang="en-US" altLang="ko-KR" sz="1400" u="sng" dirty="0" smtClean="0"/>
              <a:t>26+106</a:t>
            </a:r>
            <a:r>
              <a:rPr lang="en-US" altLang="ko-KR" sz="1400" dirty="0"/>
              <a:t>,  242/484/996/2*996/4*996/3*996/ 3*996+484/ 484+996 in a continuous 160MHz, </a:t>
            </a:r>
            <a:r>
              <a:rPr lang="en-US" altLang="ko-KR" sz="1400" dirty="0" smtClean="0"/>
              <a:t>(</a:t>
            </a:r>
            <a:r>
              <a:rPr lang="en-US" altLang="ko-KR" sz="1400" u="sng" dirty="0" smtClean="0"/>
              <a:t>2*996+484)</a:t>
            </a:r>
            <a:endParaRPr lang="en-US" altLang="ko-KR" sz="1400" u="sng" dirty="0"/>
          </a:p>
          <a:p>
            <a:pPr lvl="1"/>
            <a:r>
              <a:rPr lang="en-GB" altLang="ko-KR" sz="1400" dirty="0" smtClean="0"/>
              <a:t>I add most of all (M)RU cases in OFDMA or non-OFDMA.</a:t>
            </a:r>
          </a:p>
          <a:p>
            <a:r>
              <a:rPr lang="en-GB" altLang="ko-KR" sz="1800" dirty="0"/>
              <a:t>All simulation in this contribution is based on 4x sampling with 1stream.</a:t>
            </a:r>
          </a:p>
          <a:p>
            <a:endParaRPr lang="en-GB" altLang="ko-KR" sz="1000" dirty="0" smtClean="0"/>
          </a:p>
          <a:p>
            <a:r>
              <a:rPr lang="en-GB" altLang="ko-KR" sz="1800" dirty="0" smtClean="0"/>
              <a:t>Under the situation, the </a:t>
            </a:r>
            <a:r>
              <a:rPr lang="en-GB" altLang="ko-KR" sz="1800" i="1" dirty="0" smtClean="0"/>
              <a:t>s, q, n</a:t>
            </a:r>
            <a:r>
              <a:rPr lang="en-GB" altLang="ko-KR" sz="1800" dirty="0" smtClean="0"/>
              <a:t> for best sequences are as below. There are two options whether (2*996+484)RU are considered or not. The MRU is considered if 240MHz LTF is defined as a part of 320MHz LTF.</a:t>
            </a:r>
          </a:p>
          <a:p>
            <a:pPr lvl="1"/>
            <a:r>
              <a:rPr lang="en-GB" altLang="ko-KR" sz="1400" dirty="0" smtClean="0"/>
              <a:t>s(1)~s(8) for 1x LTF = [1 -1 1 1  -1 -1 -1 -1] or [1 -1 -1 -1  1 1 1 1]</a:t>
            </a:r>
          </a:p>
          <a:p>
            <a:pPr lvl="1"/>
            <a:r>
              <a:rPr lang="en-GB" altLang="ko-KR" sz="1400" dirty="0" smtClean="0"/>
              <a:t>q(1)~q(20) for 2x LTF = [1 1 1 1 1  1 1 -1 -1 -1  -1 -1 1 -1 -1  -1 -1 1 1 1] or [1 1 -1 -1 -1  -1 -1 -1 -1 -1  1 1 1 1 1  1 1 1 1 1]</a:t>
            </a:r>
          </a:p>
          <a:p>
            <a:pPr lvl="1"/>
            <a:r>
              <a:rPr lang="en-GB" altLang="ko-KR" sz="1400" dirty="0" smtClean="0"/>
              <a:t>n(1)~n(8) for 4x LTF = [1 1 -1 -1  -1 -1 1 1] or [1 1 -1 1  1 1 1 -1]</a:t>
            </a:r>
          </a:p>
          <a:p>
            <a:pPr lvl="1"/>
            <a:endParaRPr lang="en-GB" altLang="ko-KR" sz="1000" dirty="0"/>
          </a:p>
          <a:p>
            <a:r>
              <a:rPr lang="en-US" altLang="ko-KR" sz="1800" dirty="0" smtClean="0"/>
              <a:t>The </a:t>
            </a:r>
            <a:r>
              <a:rPr lang="en-US" altLang="ko-KR" sz="1800" dirty="0"/>
              <a:t>performance of under </a:t>
            </a:r>
            <a:r>
              <a:rPr lang="en-US" altLang="ko-KR" sz="1800" dirty="0" smtClean="0"/>
              <a:t>996RU </a:t>
            </a:r>
            <a:r>
              <a:rPr lang="en-US" altLang="ko-KR" sz="1800" dirty="0"/>
              <a:t>has similar with </a:t>
            </a:r>
            <a:r>
              <a:rPr lang="en-US" altLang="ko-KR" sz="1800" dirty="0" smtClean="0"/>
              <a:t>80/160MHz</a:t>
            </a:r>
            <a:r>
              <a:rPr lang="en-US" altLang="ko-KR" sz="1800" dirty="0"/>
              <a:t>. So I show the </a:t>
            </a:r>
            <a:r>
              <a:rPr lang="en-US" altLang="ko-KR" sz="1800" dirty="0" smtClean="0"/>
              <a:t>PAPRs of the suggested LTF sequences </a:t>
            </a:r>
            <a:r>
              <a:rPr lang="en-US" altLang="ko-KR" sz="1800" dirty="0"/>
              <a:t>in Large RUs </a:t>
            </a:r>
            <a:r>
              <a:rPr lang="en-US" altLang="ko-KR" sz="1800" dirty="0" smtClean="0"/>
              <a:t>(equal or larger than 996RU). See the next page.</a:t>
            </a:r>
          </a:p>
          <a:p>
            <a:endParaRPr lang="en-US" altLang="ko-KR" sz="1000" dirty="0" smtClean="0"/>
          </a:p>
          <a:p>
            <a:pPr lvl="1"/>
            <a:endParaRPr lang="en-GB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13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performance (1/2)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600200"/>
            <a:ext cx="7858125" cy="4800600"/>
          </a:xfrm>
        </p:spPr>
        <p:txBody>
          <a:bodyPr/>
          <a:lstStyle/>
          <a:p>
            <a:pPr marL="266700" indent="-174625" eaLnBrk="1" fontAlgn="ctr" latinLnBrk="1" hangingPunct="1"/>
            <a:r>
              <a:rPr lang="en-US" altLang="ko-KR" sz="1800" dirty="0"/>
              <a:t>PAPRs in the indices of </a:t>
            </a:r>
            <a:r>
              <a:rPr lang="en-US" altLang="ko-KR" sz="1800" dirty="0" smtClean="0"/>
              <a:t>X-axis</a:t>
            </a:r>
            <a:endParaRPr lang="en-US" altLang="ko-KR" sz="1800" dirty="0"/>
          </a:p>
          <a:p>
            <a:pPr marL="449263" lvl="1" indent="-174625" eaLnBrk="1" fontAlgn="ctr" latinLnBrk="1" hangingPunct="1"/>
            <a:r>
              <a:rPr lang="en-US" altLang="ko-KR" sz="1400" u="sng" dirty="0" smtClean="0"/>
              <a:t>1~4</a:t>
            </a:r>
            <a:r>
              <a:rPr lang="en-US" altLang="ko-KR" sz="1400" dirty="0" smtClean="0"/>
              <a:t>: 996RUs,    </a:t>
            </a:r>
            <a:r>
              <a:rPr lang="en-US" altLang="ko-KR" sz="1400" u="sng" dirty="0" smtClean="0"/>
              <a:t>5~6</a:t>
            </a:r>
            <a:r>
              <a:rPr lang="en-US" altLang="ko-KR" sz="1400" dirty="0" smtClean="0"/>
              <a:t>: 2*996RUs,    </a:t>
            </a:r>
            <a:r>
              <a:rPr lang="en-US" altLang="ko-KR" sz="1400" u="sng" dirty="0" smtClean="0"/>
              <a:t>7</a:t>
            </a:r>
            <a:r>
              <a:rPr lang="en-US" altLang="ko-KR" sz="1400" dirty="0" smtClean="0"/>
              <a:t>: 4*996RU,     </a:t>
            </a:r>
            <a:r>
              <a:rPr lang="en-US" altLang="ko-KR" sz="1400" u="sng" dirty="0" smtClean="0"/>
              <a:t>8~11</a:t>
            </a:r>
            <a:r>
              <a:rPr lang="en-US" altLang="ko-KR" sz="1400" dirty="0" smtClean="0"/>
              <a:t>: 3*996RUs</a:t>
            </a:r>
            <a:endParaRPr lang="en-US" altLang="ko-KR" sz="1400" dirty="0"/>
          </a:p>
          <a:p>
            <a:pPr marL="449263" lvl="1" indent="-174625" eaLnBrk="1" fontAlgn="ctr" latinLnBrk="1" hangingPunct="1"/>
            <a:r>
              <a:rPr lang="en-US" altLang="ko-KR" sz="1400" u="sng" dirty="0" smtClean="0"/>
              <a:t>12~19</a:t>
            </a:r>
            <a:r>
              <a:rPr lang="en-US" altLang="ko-KR" sz="1400" dirty="0" smtClean="0"/>
              <a:t>: (3*996+484)RUs,    </a:t>
            </a:r>
            <a:r>
              <a:rPr lang="en-US" altLang="ko-KR" sz="1400" u="sng" dirty="0" smtClean="0"/>
              <a:t>20~27</a:t>
            </a:r>
            <a:r>
              <a:rPr lang="en-US" altLang="ko-KR" sz="1400" dirty="0" smtClean="0"/>
              <a:t>: (996+484)RUs,     </a:t>
            </a:r>
            <a:r>
              <a:rPr lang="en-US" altLang="ko-KR" sz="1400" u="sng" dirty="0" smtClean="0"/>
              <a:t>28~51</a:t>
            </a:r>
            <a:r>
              <a:rPr lang="en-US" altLang="ko-KR" sz="1400" dirty="0" smtClean="0"/>
              <a:t>: (2*996+484)RUs </a:t>
            </a:r>
          </a:p>
          <a:p>
            <a:pPr marL="449263" lvl="1" indent="-174625" eaLnBrk="1" fontAlgn="ctr" latinLnBrk="1" hangingPunct="1"/>
            <a:endParaRPr lang="en-US" altLang="ko-KR" sz="500" dirty="0"/>
          </a:p>
          <a:p>
            <a:pPr marL="266700" indent="-174625" eaLnBrk="1" fontAlgn="ctr" latinLnBrk="1" hangingPunct="1"/>
            <a:r>
              <a:rPr lang="en-US" altLang="ko-KR" sz="1800" dirty="0" smtClean="0"/>
              <a:t>Option 1 of 1/2/4x LTF is to minimize the worst PAPR in all (M)RU cases and, option2 is to minimize the worst PAPR in (M)RU cases except (2*996+484) case.</a:t>
            </a:r>
          </a:p>
          <a:p>
            <a:pPr marL="1009650" lvl="2" indent="-174625" eaLnBrk="1" fontAlgn="ctr" latinLnBrk="1" hangingPunct="1"/>
            <a:endParaRPr lang="en-US" altLang="ko-KR" sz="1200" dirty="0" smtClean="0"/>
          </a:p>
          <a:p>
            <a:pPr marL="266700" indent="-174625" eaLnBrk="1" fontAlgn="ctr" latinLnBrk="1" hangingPunct="1"/>
            <a:r>
              <a:rPr lang="en-US" altLang="ko-KR" sz="1800" dirty="0"/>
              <a:t>1x LTF</a:t>
            </a:r>
          </a:p>
          <a:p>
            <a:pPr marL="449263" lvl="1" indent="-182563" eaLnBrk="1" fontAlgn="ctr" latinLnBrk="1" hangingPunct="1"/>
            <a:r>
              <a:rPr lang="en-US" altLang="ko-KR" sz="1400" dirty="0"/>
              <a:t>All PAPRs are under the </a:t>
            </a:r>
            <a:r>
              <a:rPr lang="en-US" altLang="ko-KR" sz="1400" dirty="0" smtClean="0"/>
              <a:t>data’s. And there’s </a:t>
            </a:r>
            <a:r>
              <a:rPr lang="en-US" altLang="ko-KR" sz="1400" dirty="0"/>
              <a:t>no big difference of PAPRs between two options.</a:t>
            </a:r>
          </a:p>
          <a:p>
            <a:pPr lvl="1"/>
            <a:endParaRPr lang="en-US" altLang="ko-KR" sz="1600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7" t="3114" r="7683" b="3114"/>
          <a:stretch/>
        </p:blipFill>
        <p:spPr>
          <a:xfrm>
            <a:off x="2230354" y="4644550"/>
            <a:ext cx="4229267" cy="1756250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 bwMode="auto">
          <a:xfrm>
            <a:off x="4601547" y="4419600"/>
            <a:ext cx="1815660" cy="20574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b="1" dirty="0" smtClean="0">
                <a:solidFill>
                  <a:schemeClr val="accent1">
                    <a:lumMod val="50000"/>
                  </a:schemeClr>
                </a:solidFill>
              </a:rPr>
              <a:t>(2*996+484) RUs</a:t>
            </a:r>
            <a:endParaRPr kumimoji="0" lang="ko-KR" altLang="en-US" sz="1200" b="1" i="0" u="none" strike="noStrike" cap="none" normalizeH="0" baseline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49601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600200"/>
            <a:ext cx="7858125" cy="4800600"/>
          </a:xfrm>
        </p:spPr>
        <p:txBody>
          <a:bodyPr/>
          <a:lstStyle/>
          <a:p>
            <a:pPr marL="266700" indent="-174625" eaLnBrk="1" fontAlgn="ctr" latinLnBrk="1" hangingPunct="1"/>
            <a:r>
              <a:rPr lang="en-US" altLang="ko-KR" sz="1800" dirty="0" smtClean="0"/>
              <a:t>2x </a:t>
            </a:r>
            <a:r>
              <a:rPr lang="en-US" altLang="ko-KR" sz="1800" dirty="0"/>
              <a:t>LTF</a:t>
            </a:r>
          </a:p>
          <a:p>
            <a:pPr marL="449263" lvl="1" indent="-182563" eaLnBrk="1" fontAlgn="ctr" latinLnBrk="1" hangingPunct="1"/>
            <a:r>
              <a:rPr lang="en-US" altLang="ko-KR" sz="1400" dirty="0" smtClean="0"/>
              <a:t>All PAPRs of option 1 are </a:t>
            </a:r>
            <a:r>
              <a:rPr lang="en-US" altLang="ko-KR" sz="1400" dirty="0"/>
              <a:t>under the data’s</a:t>
            </a:r>
            <a:r>
              <a:rPr lang="en-US" altLang="ko-KR" sz="1400" dirty="0" smtClean="0"/>
              <a:t>.</a:t>
            </a:r>
          </a:p>
          <a:p>
            <a:pPr marL="449263" lvl="1" indent="-182563" eaLnBrk="1" fontAlgn="ctr" latinLnBrk="1" hangingPunct="1"/>
            <a:r>
              <a:rPr lang="en-US" altLang="ko-KR" sz="1400" dirty="0" smtClean="0"/>
              <a:t>Option 2 has a highest PAPR in (2*996+484)RUs, but except that, it shows slightly lower PAPR than option1.</a:t>
            </a:r>
            <a:endParaRPr lang="en-US" altLang="ko-KR" sz="1400" dirty="0"/>
          </a:p>
          <a:p>
            <a:pPr marL="1009650" lvl="2" indent="-174625" eaLnBrk="1" fontAlgn="ctr" latinLnBrk="1" hangingPunct="1"/>
            <a:endParaRPr lang="en-US" altLang="ko-KR" sz="1200" dirty="0" smtClean="0"/>
          </a:p>
          <a:p>
            <a:pPr marL="266700" indent="-174625" eaLnBrk="1" fontAlgn="ctr" latinLnBrk="1" hangingPunct="1"/>
            <a:r>
              <a:rPr lang="en-US" altLang="ko-KR" sz="1800" dirty="0" smtClean="0"/>
              <a:t>4x LTF</a:t>
            </a:r>
          </a:p>
          <a:p>
            <a:pPr marL="449263" lvl="1" indent="-182563" eaLnBrk="1" fontAlgn="ctr" latinLnBrk="1" hangingPunct="1"/>
            <a:r>
              <a:rPr lang="en-US" altLang="ko-KR" sz="1400" dirty="0" smtClean="0"/>
              <a:t>Any combinations based on HE-LTF can’t put all PAPRs under 50% data’s. </a:t>
            </a:r>
          </a:p>
          <a:p>
            <a:pPr marL="449263" lvl="1" indent="-182563" eaLnBrk="1" fontAlgn="ctr" latinLnBrk="1" hangingPunct="1"/>
            <a:r>
              <a:rPr lang="en-US" altLang="ko-KR" sz="1400" dirty="0" smtClean="0"/>
              <a:t>Option1 has minimum value of worst PAPR in all (M)RU cases.</a:t>
            </a:r>
          </a:p>
          <a:p>
            <a:pPr marL="449263" lvl="1" indent="-182563" eaLnBrk="1" fontAlgn="ctr" latinLnBrk="1" hangingPunct="1"/>
            <a:r>
              <a:rPr lang="en-US" altLang="ko-KR" sz="1400" dirty="0" smtClean="0"/>
              <a:t>Option2’s PAPRs are mostly lower than option </a:t>
            </a:r>
            <a:r>
              <a:rPr lang="en-US" altLang="ko-KR" sz="1400" dirty="0" smtClean="0"/>
              <a:t>1 </a:t>
            </a:r>
            <a:r>
              <a:rPr lang="en-US" altLang="ko-KR" sz="1400" dirty="0" smtClean="0"/>
              <a:t>except (2*996+484)</a:t>
            </a:r>
            <a:r>
              <a:rPr lang="en-US" altLang="ko-KR" sz="1400" dirty="0" err="1" smtClean="0"/>
              <a:t>RUs.</a:t>
            </a:r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7" r="20029"/>
          <a:stretch/>
        </p:blipFill>
        <p:spPr>
          <a:xfrm>
            <a:off x="4648200" y="4343400"/>
            <a:ext cx="4114800" cy="1953603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3" r="8306"/>
          <a:stretch/>
        </p:blipFill>
        <p:spPr>
          <a:xfrm>
            <a:off x="685800" y="4332911"/>
            <a:ext cx="3886201" cy="1915489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performance (2/2)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6172200"/>
            <a:ext cx="662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[NOTE] It has the similar trend in non-continuous 160+160MHz. Refer Appendix 3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10" name="직사각형 9"/>
          <p:cNvSpPr/>
          <p:nvPr/>
        </p:nvSpPr>
        <p:spPr bwMode="auto">
          <a:xfrm>
            <a:off x="6965732" y="4343400"/>
            <a:ext cx="1700408" cy="1816541"/>
          </a:xfrm>
          <a:prstGeom prst="rect">
            <a:avLst/>
          </a:prstGeom>
          <a:solidFill>
            <a:schemeClr val="accent1">
              <a:alpha val="3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2802970" y="4343400"/>
            <a:ext cx="1675617" cy="1740341"/>
          </a:xfrm>
          <a:prstGeom prst="rect">
            <a:avLst/>
          </a:prstGeom>
          <a:solidFill>
            <a:schemeClr val="accent1">
              <a:alpha val="3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075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In this </a:t>
            </a:r>
            <a:r>
              <a:rPr lang="en-US" altLang="ko-KR" sz="1800" dirty="0" smtClean="0"/>
              <a:t>contribution, </a:t>
            </a:r>
            <a:r>
              <a:rPr lang="en-US" altLang="ko-KR" sz="1800" dirty="0"/>
              <a:t>I </a:t>
            </a:r>
            <a:r>
              <a:rPr lang="en-US" altLang="ko-KR" sz="1800" dirty="0" smtClean="0"/>
              <a:t>suggest a unified sequence for each 1, 2 and 4x EHT-LTF of 320MHz and checked the PAPR performance considering the new tone plan.</a:t>
            </a:r>
          </a:p>
          <a:p>
            <a:r>
              <a:rPr lang="en-US" altLang="ko-KR" sz="1800" dirty="0"/>
              <a:t>The sequences are made by reusing the existing LTF sequences for easy implementation. </a:t>
            </a:r>
            <a:endParaRPr lang="en-US" altLang="ko-KR" sz="1800" dirty="0" smtClean="0"/>
          </a:p>
          <a:p>
            <a:r>
              <a:rPr lang="en-US" altLang="ko-KR" sz="1800" dirty="0" smtClean="0"/>
              <a:t>Based on the method, I suggest two options in each 1/2/4x LTF, and the best sequence can be changed </a:t>
            </a:r>
            <a:r>
              <a:rPr lang="en-US" altLang="ko-KR" sz="1800" dirty="0"/>
              <a:t>whether 2*996+484 is included or not in 320MHz</a:t>
            </a:r>
            <a:r>
              <a:rPr lang="en-US" altLang="ko-KR" sz="1800" dirty="0" smtClean="0"/>
              <a:t>.</a:t>
            </a:r>
          </a:p>
          <a:p>
            <a:endParaRPr lang="en-US" altLang="ko-KR" sz="1800" dirty="0" smtClean="0"/>
          </a:p>
          <a:p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49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IEEE802.11-20/0608r0, “</a:t>
            </a:r>
            <a:r>
              <a:rPr lang="en-US" altLang="ko-KR" sz="2000" dirty="0"/>
              <a:t>Consideration on </a:t>
            </a:r>
            <a:r>
              <a:rPr lang="en-US" altLang="ko-KR" sz="2000" dirty="0" smtClean="0"/>
              <a:t>EHT-LTF”</a:t>
            </a:r>
          </a:p>
          <a:p>
            <a:pPr marL="0" indent="0">
              <a:buNone/>
            </a:pPr>
            <a:r>
              <a:rPr lang="en-US" altLang="ko-KR" sz="2000" dirty="0" smtClean="0"/>
              <a:t>[2] IEEE802.11-20/667r1, “Small </a:t>
            </a:r>
            <a:r>
              <a:rPr lang="en-US" altLang="ko-KR" sz="2000" dirty="0"/>
              <a:t>RU </a:t>
            </a:r>
            <a:r>
              <a:rPr lang="en-US" altLang="ko-KR" sz="2000" dirty="0" smtClean="0"/>
              <a:t>Combinations”</a:t>
            </a:r>
          </a:p>
          <a:p>
            <a:pPr marL="0" indent="0">
              <a:buNone/>
            </a:pPr>
            <a:r>
              <a:rPr lang="en-US" altLang="ko-KR" sz="2000" dirty="0" smtClean="0"/>
              <a:t>[3] IEEE802.11-20/0608r2, “80MHz </a:t>
            </a:r>
            <a:r>
              <a:rPr lang="en-US" altLang="ko-KR" sz="2000" dirty="0"/>
              <a:t>OFDMA Tone </a:t>
            </a:r>
            <a:r>
              <a:rPr lang="en-US" altLang="ko-KR" sz="2000" dirty="0" smtClean="0"/>
              <a:t>Plan”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549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use a unified sequence </a:t>
            </a:r>
            <a:r>
              <a:rPr lang="en-US" altLang="ko-KR" dirty="0" smtClean="0"/>
              <a:t>for </a:t>
            </a:r>
            <a:r>
              <a:rPr lang="en-US" altLang="ko-KR" dirty="0"/>
              <a:t>each 1/2/4x EHT-LTF in </a:t>
            </a:r>
            <a:r>
              <a:rPr lang="en-US" altLang="ko-KR" dirty="0" smtClean="0"/>
              <a:t>non-OFDMA and OFDMA transmission of 320MHz and 160+160MHz BW PPDU?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Y/N/Abs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95320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276631</TotalTime>
  <Words>1516</Words>
  <Application>Microsoft Office PowerPoint</Application>
  <PresentationFormat>화면 슬라이드 쇼(4:3)</PresentationFormat>
  <Paragraphs>169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8" baseType="lpstr">
      <vt:lpstr>굴림</vt:lpstr>
      <vt:lpstr>Arial</vt:lpstr>
      <vt:lpstr>Times New Roman</vt:lpstr>
      <vt:lpstr>802-11-Submission</vt:lpstr>
      <vt:lpstr>EHT-LTF sequences considering the new tone plan</vt:lpstr>
      <vt:lpstr>Introduction</vt:lpstr>
      <vt:lpstr>EHT-LTF sequences for 320MHz BW</vt:lpstr>
      <vt:lpstr>Simulation Assumption</vt:lpstr>
      <vt:lpstr>PAPR performance (1/2)</vt:lpstr>
      <vt:lpstr>PAPR performance (2/2)</vt:lpstr>
      <vt:lpstr>Conclusion</vt:lpstr>
      <vt:lpstr>Reference</vt:lpstr>
      <vt:lpstr>Straw poll 1</vt:lpstr>
      <vt:lpstr>Straw poll 2</vt:lpstr>
      <vt:lpstr>Straw poll 3</vt:lpstr>
      <vt:lpstr>Appendix 1. PAPRs of LTF in 80MHz</vt:lpstr>
      <vt:lpstr>Appendix 2. PAPRs of LTF in 160MHz</vt:lpstr>
      <vt:lpstr>Appendix 3. PAPRs in 160+160 BW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천진영/책임연구원/미래기술센터 C&amp;M표준(연)IoT커넥티비티표준Task(jiny.chun@lge.com)</dc:creator>
  <cp:lastModifiedBy>천진영/책임연구원/차세대표준(연)ICS팀(jiny.chun@lge.com)</cp:lastModifiedBy>
  <cp:revision>5613</cp:revision>
  <cp:lastPrinted>2019-09-10T23:00:58Z</cp:lastPrinted>
  <dcterms:created xsi:type="dcterms:W3CDTF">2007-05-21T21:00:37Z</dcterms:created>
  <dcterms:modified xsi:type="dcterms:W3CDTF">2020-06-08T06:45:05Z</dcterms:modified>
</cp:coreProperties>
</file>