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1025" r:id="rId2"/>
    <p:sldId id="1026" r:id="rId3"/>
    <p:sldId id="1029" r:id="rId4"/>
    <p:sldId id="1047" r:id="rId5"/>
    <p:sldId id="1041" r:id="rId6"/>
    <p:sldId id="1042" r:id="rId7"/>
    <p:sldId id="1031" r:id="rId8"/>
    <p:sldId id="1045" r:id="rId9"/>
    <p:sldId id="1033" r:id="rId10"/>
    <p:sldId id="1039" r:id="rId11"/>
    <p:sldId id="1040" r:id="rId12"/>
    <p:sldId id="1043" r:id="rId13"/>
    <p:sldId id="1049" r:id="rId14"/>
    <p:sldId id="1036" r:id="rId15"/>
    <p:sldId id="1046" r:id="rId16"/>
    <p:sldId id="1037" r:id="rId17"/>
    <p:sldId id="1035" r:id="rId18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21" autoAdjust="0"/>
    <p:restoredTop sz="96118" autoAdjust="0"/>
  </p:normalViewPr>
  <p:slideViewPr>
    <p:cSldViewPr>
      <p:cViewPr varScale="1">
        <p:scale>
          <a:sx n="102" d="100"/>
          <a:sy n="102" d="100"/>
        </p:scale>
        <p:origin x="1267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634" y="6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14523" y="6475413"/>
            <a:ext cx="202940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10" name="Rectangle 12"/>
          <p:cNvSpPr>
            <a:spLocks noChangeArrowheads="1"/>
          </p:cNvSpPr>
          <p:nvPr userDrawn="1"/>
        </p:nvSpPr>
        <p:spPr bwMode="auto">
          <a:xfrm>
            <a:off x="533400" y="24384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45086111"/>
              </p:ext>
            </p:extLst>
          </p:nvPr>
        </p:nvGraphicFramePr>
        <p:xfrm>
          <a:off x="762000" y="2971798"/>
          <a:ext cx="7620000" cy="251460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576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  <a:endParaRPr kumimoji="0" lang="ko-KR" altLang="en-US" sz="12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  <a:endParaRPr kumimoji="0" lang="ko-KR" altLang="en-US" sz="11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Rectangle 12"/>
          <p:cNvSpPr>
            <a:spLocks noChangeArrowheads="1"/>
          </p:cNvSpPr>
          <p:nvPr userDrawn="1"/>
        </p:nvSpPr>
        <p:spPr bwMode="auto">
          <a:xfrm>
            <a:off x="2897188" y="1905000"/>
            <a:ext cx="251301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 smtClean="0">
                <a:cs typeface="Arial" panose="020B0604020202020204" pitchFamily="34" charset="0"/>
              </a:rPr>
              <a:t>Date: </a:t>
            </a:r>
            <a:r>
              <a:rPr kumimoji="0" lang="en-US" altLang="ko-KR" sz="2000" dirty="0" smtClean="0">
                <a:cs typeface="Arial" panose="020B0604020202020204" pitchFamily="34" charset="0"/>
              </a:rPr>
              <a:t>2020-05-31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1467" y="6475413"/>
            <a:ext cx="195245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1467" y="6475413"/>
            <a:ext cx="19524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70" y="332601"/>
            <a:ext cx="3398430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802.11-20/0825r0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344F568-301E-46A9-87B7-B3D2507D3257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696912" y="685800"/>
            <a:ext cx="7989887" cy="1143000"/>
          </a:xfrm>
        </p:spPr>
        <p:txBody>
          <a:bodyPr/>
          <a:lstStyle/>
          <a:p>
            <a:r>
              <a:rPr lang="en-US" altLang="ko-KR" dirty="0" smtClean="0"/>
              <a:t>EHT-LTF sequences </a:t>
            </a:r>
            <a:r>
              <a:rPr lang="en-US" altLang="ko-KR" dirty="0" smtClean="0"/>
              <a:t>considering</a:t>
            </a:r>
            <a:r>
              <a:rPr lang="en-US" altLang="ko-KR" dirty="0" smtClean="0"/>
              <a:t> </a:t>
            </a:r>
            <a:r>
              <a:rPr lang="en-US" altLang="ko-KR" dirty="0" smtClean="0"/>
              <a:t>the new </a:t>
            </a:r>
            <a:r>
              <a:rPr lang="en-US" altLang="ko-KR" dirty="0"/>
              <a:t>tone plan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6688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1. PAPRs of LTF in 80MHz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I </a:t>
            </a:r>
            <a:r>
              <a:rPr lang="en-US" altLang="ko-KR" sz="1800" dirty="0" smtClean="0"/>
              <a:t>plotted </a:t>
            </a:r>
            <a:r>
              <a:rPr lang="en-US" altLang="ko-KR" sz="1800" dirty="0"/>
              <a:t>all the PAPRs sequentially with the </a:t>
            </a:r>
            <a:r>
              <a:rPr lang="en-US" altLang="ko-KR" sz="1800" dirty="0" smtClean="0"/>
              <a:t>below RU lists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for the </a:t>
            </a:r>
            <a:r>
              <a:rPr lang="en-US" altLang="ko-KR" sz="1800" dirty="0"/>
              <a:t>comparison between PAPRs with old tone plan and new tone </a:t>
            </a:r>
            <a:r>
              <a:rPr lang="en-US" altLang="ko-KR" sz="1800" dirty="0" smtClean="0"/>
              <a:t>plan.</a:t>
            </a:r>
          </a:p>
          <a:p>
            <a:pPr lvl="1"/>
            <a:r>
              <a:rPr lang="en-US" altLang="ko-KR" sz="1400" dirty="0" smtClean="0"/>
              <a:t>RUs: 26</a:t>
            </a:r>
            <a:r>
              <a:rPr lang="en-US" altLang="ko-KR" sz="1400" dirty="0"/>
              <a:t>/ 52/ 106/ 26+52/ </a:t>
            </a:r>
            <a:r>
              <a:rPr lang="en-US" altLang="ko-KR" sz="1400" u="sng" dirty="0" smtClean="0"/>
              <a:t>26+106</a:t>
            </a:r>
            <a:r>
              <a:rPr lang="en-US" altLang="ko-KR" sz="1400" dirty="0" smtClean="0"/>
              <a:t>,  242</a:t>
            </a:r>
            <a:r>
              <a:rPr lang="en-US" altLang="ko-KR" sz="1400" dirty="0"/>
              <a:t>/ 484/ 996/ </a:t>
            </a:r>
            <a:r>
              <a:rPr lang="en-US" altLang="ko-KR" sz="1400" dirty="0" smtClean="0"/>
              <a:t>484+242</a:t>
            </a:r>
          </a:p>
          <a:p>
            <a:pPr lvl="1"/>
            <a:r>
              <a:rPr lang="en-US" altLang="ko-KR" sz="1400" dirty="0" smtClean="0"/>
              <a:t>Index 1~36 in X-axis </a:t>
            </a:r>
            <a:r>
              <a:rPr lang="en-US" altLang="ko-KR" sz="1400" dirty="0"/>
              <a:t>is shown the PAPRs of each 26 RU, and index 37~52 is shown the PAPR of each 52 RU, etc</a:t>
            </a:r>
            <a:r>
              <a:rPr lang="en-US" altLang="ko-KR" sz="1400" dirty="0" smtClean="0"/>
              <a:t>. And, </a:t>
            </a:r>
            <a:r>
              <a:rPr lang="en-US" altLang="ko-KR" sz="1400" dirty="0"/>
              <a:t>I omits the center 26 </a:t>
            </a:r>
            <a:r>
              <a:rPr lang="en-US" altLang="ko-KR" sz="1400" dirty="0" smtClean="0"/>
              <a:t>RU of old tone plan </a:t>
            </a:r>
            <a:r>
              <a:rPr lang="en-US" altLang="ko-KR" sz="1400" dirty="0"/>
              <a:t>to match the indices of old and new tone plan</a:t>
            </a:r>
            <a:r>
              <a:rPr lang="en-US" altLang="ko-KR" sz="1400" dirty="0" smtClean="0"/>
              <a:t>.</a:t>
            </a:r>
            <a:endParaRPr lang="en-US" altLang="ko-KR" sz="1400" dirty="0"/>
          </a:p>
          <a:p>
            <a:r>
              <a:rPr lang="en-US" altLang="ko-KR" sz="1800" dirty="0"/>
              <a:t>PAPRs with new tone plan are shown a little higher than with old tone </a:t>
            </a:r>
            <a:r>
              <a:rPr lang="en-US" altLang="ko-KR" sz="1800" dirty="0" smtClean="0"/>
              <a:t>plan in some cases, </a:t>
            </a:r>
            <a:r>
              <a:rPr lang="en-US" altLang="ko-KR" sz="1800" dirty="0"/>
              <a:t>but most LTF sequences have lower PAPRs than 50% data except in one or two 26 </a:t>
            </a:r>
            <a:r>
              <a:rPr lang="en-US" altLang="ko-KR" sz="1800" dirty="0" err="1"/>
              <a:t>RUs.</a:t>
            </a:r>
            <a:r>
              <a:rPr lang="en-US" altLang="ko-KR" sz="1800" dirty="0"/>
              <a:t> But the PAPR is around 6dB and it seems to have no problem.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58" t="2110" r="7788" b="2039"/>
          <a:stretch/>
        </p:blipFill>
        <p:spPr>
          <a:xfrm>
            <a:off x="6019800" y="4457700"/>
            <a:ext cx="2971800" cy="17145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0" t="1943" r="7336" b="2207"/>
          <a:stretch/>
        </p:blipFill>
        <p:spPr>
          <a:xfrm>
            <a:off x="152400" y="4457700"/>
            <a:ext cx="2895600" cy="1696642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33" t="4970" r="7712" b="3349"/>
          <a:stretch/>
        </p:blipFill>
        <p:spPr>
          <a:xfrm>
            <a:off x="3048000" y="4477942"/>
            <a:ext cx="2971800" cy="1656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779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2. </a:t>
            </a:r>
            <a:r>
              <a:rPr lang="en-US" altLang="ko-KR" dirty="0"/>
              <a:t>PAPRs of LTF in </a:t>
            </a:r>
            <a:r>
              <a:rPr lang="en-US" altLang="ko-KR" dirty="0" smtClean="0"/>
              <a:t>160MHz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sz="1800" b="1" dirty="0">
                <a:ea typeface="+mn-ea"/>
                <a:cs typeface="+mn-cs"/>
              </a:rPr>
              <a:t>In </a:t>
            </a:r>
            <a:r>
              <a:rPr lang="en-US" altLang="ko-KR" sz="1800" b="1" dirty="0" smtClean="0">
                <a:ea typeface="+mn-ea"/>
                <a:cs typeface="+mn-cs"/>
              </a:rPr>
              <a:t>160MHz, the PAPRs of LTF in 26</a:t>
            </a:r>
            <a:r>
              <a:rPr lang="en-US" altLang="ko-KR" sz="1800" b="1" dirty="0">
                <a:ea typeface="+mn-ea"/>
                <a:cs typeface="+mn-cs"/>
              </a:rPr>
              <a:t>/ 52/ 106/ 26+52/ 26+106,  242/ 484/ 996/ 2*996/ 484+996/ </a:t>
            </a:r>
            <a:r>
              <a:rPr lang="en-US" altLang="ko-KR" sz="1800" b="1" dirty="0" smtClean="0">
                <a:ea typeface="+mn-ea"/>
                <a:cs typeface="+mn-cs"/>
              </a:rPr>
              <a:t>242+484+996 RUs are as below.</a:t>
            </a:r>
            <a:endParaRPr lang="en-US" altLang="ko-KR" sz="1800" b="1" dirty="0">
              <a:ea typeface="+mn-ea"/>
              <a:cs typeface="+mn-cs"/>
            </a:endParaRPr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pPr lvl="1"/>
            <a:endParaRPr lang="en-US" altLang="ko-KR" sz="1400" dirty="0" smtClean="0"/>
          </a:p>
          <a:p>
            <a:endParaRPr lang="en-US" altLang="ko-KR" sz="1800" dirty="0"/>
          </a:p>
          <a:p>
            <a:pPr lvl="1"/>
            <a:endParaRPr lang="en-US" altLang="ko-KR" sz="1400" dirty="0" smtClean="0"/>
          </a:p>
          <a:p>
            <a:r>
              <a:rPr lang="en-US" altLang="ko-KR" sz="1800" dirty="0" smtClean="0"/>
              <a:t>It has similar trend with LTF in 80MHz.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79" t="701" r="8492" b="-1517"/>
          <a:stretch/>
        </p:blipFill>
        <p:spPr>
          <a:xfrm>
            <a:off x="2286000" y="4800599"/>
            <a:ext cx="3657600" cy="1293813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79" t="700" r="6794" b="4084"/>
          <a:stretch/>
        </p:blipFill>
        <p:spPr>
          <a:xfrm>
            <a:off x="2286000" y="2209800"/>
            <a:ext cx="3733800" cy="1295400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79" t="701" r="8492" b="-1517"/>
          <a:stretch/>
        </p:blipFill>
        <p:spPr>
          <a:xfrm>
            <a:off x="2286000" y="3505200"/>
            <a:ext cx="365760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579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3. PAPRs in non-continuous BW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There are PAPRs of Large (M)RUs</a:t>
            </a:r>
          </a:p>
          <a:p>
            <a:pPr lvl="1"/>
            <a:r>
              <a:rPr lang="en-US" altLang="ko-KR" sz="1400" dirty="0" smtClean="0"/>
              <a:t>Because it shows the same PAPR with continuous 240/320MHz in Small (M)</a:t>
            </a:r>
            <a:r>
              <a:rPr lang="en-US" altLang="ko-KR" sz="1400" dirty="0" err="1" smtClean="0"/>
              <a:t>RUs.</a:t>
            </a:r>
            <a:endParaRPr lang="en-US" altLang="ko-KR" sz="1400" dirty="0" smtClean="0"/>
          </a:p>
          <a:p>
            <a:pPr lvl="1"/>
            <a:r>
              <a:rPr lang="en-US" altLang="ko-KR" sz="1400" dirty="0" smtClean="0"/>
              <a:t>Only two 2*996 RUs are included and 2*996+484 RUs are omitted in </a:t>
            </a:r>
            <a:r>
              <a:rPr lang="en-US" altLang="ko-KR" sz="1400" dirty="0"/>
              <a:t>non-continuous </a:t>
            </a:r>
            <a:r>
              <a:rPr lang="en-US" altLang="ko-KR" sz="1400" dirty="0" smtClean="0"/>
              <a:t>160+80MHz.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65" t="1612" r="6826" b="1612"/>
          <a:stretch/>
        </p:blipFill>
        <p:spPr>
          <a:xfrm>
            <a:off x="1484314" y="5257800"/>
            <a:ext cx="2922252" cy="1175896"/>
          </a:xfrm>
          <a:prstGeom prst="rect">
            <a:avLst/>
          </a:prstGeom>
        </p:spPr>
      </p:pic>
      <p:pic>
        <p:nvPicPr>
          <p:cNvPr id="15" name="그림 1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21" t="579" r="7098" b="3668"/>
          <a:stretch/>
        </p:blipFill>
        <p:spPr>
          <a:xfrm>
            <a:off x="1484314" y="2774032"/>
            <a:ext cx="2934358" cy="1112168"/>
          </a:xfrm>
          <a:prstGeom prst="rect">
            <a:avLst/>
          </a:prstGeom>
        </p:spPr>
      </p:pic>
      <p:pic>
        <p:nvPicPr>
          <p:cNvPr id="16" name="그림 1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62" t="1885" r="7421" b="83"/>
          <a:stretch/>
        </p:blipFill>
        <p:spPr>
          <a:xfrm>
            <a:off x="1469112" y="3962400"/>
            <a:ext cx="2949560" cy="1219200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2773278"/>
            <a:ext cx="3825984" cy="1189122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4004798"/>
            <a:ext cx="3825984" cy="1189122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5238609"/>
            <a:ext cx="3825984" cy="1184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345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to use a unified sequence </a:t>
            </a:r>
            <a:r>
              <a:rPr lang="en-US" altLang="ko-KR" dirty="0" smtClean="0"/>
              <a:t>for </a:t>
            </a:r>
            <a:r>
              <a:rPr lang="en-US" altLang="ko-KR" dirty="0"/>
              <a:t>each 1/2/4x EHT-LTF in </a:t>
            </a:r>
            <a:r>
              <a:rPr lang="en-US" altLang="ko-KR" dirty="0" smtClean="0"/>
              <a:t>non-OFDMA and OFDMA transmission of </a:t>
            </a:r>
            <a:r>
              <a:rPr lang="en-US" altLang="ko-KR" dirty="0" smtClean="0"/>
              <a:t>320MHz and 160+160MHz</a:t>
            </a:r>
            <a:r>
              <a:rPr lang="en-US" altLang="ko-KR" dirty="0" smtClean="0"/>
              <a:t>?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Y/N/Abs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953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to use a unified sequence </a:t>
            </a:r>
            <a:r>
              <a:rPr lang="en-US" altLang="ko-KR" dirty="0" smtClean="0"/>
              <a:t>for </a:t>
            </a:r>
            <a:r>
              <a:rPr lang="en-US" altLang="ko-KR" dirty="0"/>
              <a:t>each 1/2/4x EHT-LTF in </a:t>
            </a:r>
            <a:r>
              <a:rPr lang="en-US" altLang="ko-KR" dirty="0" smtClean="0"/>
              <a:t>non-OFDMA and OFDMA transmission of </a:t>
            </a:r>
            <a:r>
              <a:rPr lang="en-US" altLang="ko-KR" dirty="0" smtClean="0"/>
              <a:t>240MHz and 160+80MHz</a:t>
            </a:r>
            <a:r>
              <a:rPr lang="en-US" altLang="ko-KR" dirty="0" smtClean="0"/>
              <a:t>?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Y/N/Abs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6557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to make EHT-LTF sequences</a:t>
            </a:r>
            <a:r>
              <a:rPr lang="en-US" altLang="ko-KR" dirty="0"/>
              <a:t> by reusing </a:t>
            </a:r>
            <a:r>
              <a:rPr lang="en-US" altLang="ko-KR" dirty="0" smtClean="0"/>
              <a:t>HE-LTF sequences of 80/160MHz in each 240 and 320MHz?</a:t>
            </a:r>
          </a:p>
          <a:p>
            <a:pPr lvl="2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Y/N/Abs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7927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to use the </a:t>
            </a:r>
            <a:r>
              <a:rPr lang="en-US" altLang="ko-KR" dirty="0" smtClean="0"/>
              <a:t>below 1/2/4x </a:t>
            </a:r>
            <a:r>
              <a:rPr lang="en-US" altLang="ko-KR" dirty="0"/>
              <a:t>EHT-LTF sequences </a:t>
            </a:r>
            <a:r>
              <a:rPr lang="en-US" altLang="ko-KR" dirty="0" smtClean="0"/>
              <a:t>in </a:t>
            </a:r>
            <a:r>
              <a:rPr lang="en-US" altLang="ko-KR" dirty="0" smtClean="0"/>
              <a:t>320MHz and 160+160MHz</a:t>
            </a:r>
            <a:r>
              <a:rPr lang="en-US" altLang="ko-KR" dirty="0"/>
              <a:t>?</a:t>
            </a:r>
          </a:p>
          <a:p>
            <a:pPr lvl="1"/>
            <a:endParaRPr lang="en-US" altLang="ko-KR" sz="900" dirty="0" smtClean="0"/>
          </a:p>
          <a:p>
            <a:pPr lvl="1"/>
            <a:r>
              <a:rPr lang="en-US" altLang="ko-KR" sz="900" dirty="0" smtClean="0"/>
              <a:t>EHTLTF</a:t>
            </a:r>
            <a:r>
              <a:rPr lang="en-US" altLang="ko-KR" sz="900" baseline="-25000" dirty="0" smtClean="0"/>
              <a:t>320MHz_1x</a:t>
            </a:r>
            <a:r>
              <a:rPr lang="en-US" altLang="ko-KR" sz="900" dirty="0" smtClean="0"/>
              <a:t> </a:t>
            </a:r>
            <a:r>
              <a:rPr lang="en-US" altLang="ko-KR" sz="900" dirty="0"/>
              <a:t>= {LTF</a:t>
            </a:r>
            <a:r>
              <a:rPr lang="en-US" altLang="ko-KR" sz="900" baseline="-25000" dirty="0"/>
              <a:t>80MHz_lower1_1x</a:t>
            </a:r>
            <a:r>
              <a:rPr lang="en-US" altLang="ko-KR" sz="900" dirty="0"/>
              <a:t>, 23 zeros, LTF</a:t>
            </a:r>
            <a:r>
              <a:rPr lang="en-US" altLang="ko-KR" sz="900" baseline="-25000" dirty="0"/>
              <a:t>80MHz_upper1_1x</a:t>
            </a:r>
            <a:r>
              <a:rPr lang="en-US" altLang="ko-KR" sz="900" dirty="0"/>
              <a:t>, 23 zeros, LTF</a:t>
            </a:r>
            <a:r>
              <a:rPr lang="en-US" altLang="ko-KR" sz="900" baseline="-25000" dirty="0"/>
              <a:t>80MHz_lower2_1x</a:t>
            </a:r>
            <a:r>
              <a:rPr lang="en-US" altLang="ko-KR" sz="900" dirty="0"/>
              <a:t>, 23 zeros, LTF</a:t>
            </a:r>
            <a:r>
              <a:rPr lang="en-US" altLang="ko-KR" sz="900" baseline="-25000" dirty="0"/>
              <a:t>80MHz_upper2_1x</a:t>
            </a:r>
            <a:r>
              <a:rPr lang="en-US" altLang="ko-KR" sz="900" dirty="0"/>
              <a:t>}</a:t>
            </a:r>
          </a:p>
          <a:p>
            <a:pPr lvl="2"/>
            <a:r>
              <a:rPr lang="en-US" altLang="ko-KR" sz="900" dirty="0"/>
              <a:t>LTF</a:t>
            </a:r>
            <a:r>
              <a:rPr lang="en-US" altLang="ko-KR" sz="900" baseline="-25000" dirty="0"/>
              <a:t>80MHz_lower1_1x </a:t>
            </a:r>
            <a:r>
              <a:rPr lang="en-US" altLang="ko-KR" sz="900" dirty="0"/>
              <a:t>= {LTF</a:t>
            </a:r>
            <a:r>
              <a:rPr lang="en-US" altLang="ko-KR" sz="900" baseline="-25000" dirty="0"/>
              <a:t>80MHz_left_1x</a:t>
            </a:r>
            <a:r>
              <a:rPr lang="en-US" altLang="ko-KR" sz="900" dirty="0"/>
              <a:t>, 0, </a:t>
            </a:r>
            <a:r>
              <a:rPr lang="en-US" altLang="ko-KR" sz="900" dirty="0" smtClean="0"/>
              <a:t>LTF</a:t>
            </a:r>
            <a:r>
              <a:rPr lang="en-US" altLang="ko-KR" sz="900" baseline="-25000" dirty="0" smtClean="0"/>
              <a:t>80MHz_right_1x</a:t>
            </a:r>
            <a:r>
              <a:rPr lang="en-US" altLang="ko-KR" sz="900" dirty="0"/>
              <a:t>}</a:t>
            </a:r>
          </a:p>
          <a:p>
            <a:pPr lvl="2"/>
            <a:r>
              <a:rPr lang="en-US" altLang="ko-KR" sz="900" dirty="0"/>
              <a:t>LTF</a:t>
            </a:r>
            <a:r>
              <a:rPr lang="en-US" altLang="ko-KR" sz="900" baseline="-25000" dirty="0"/>
              <a:t>80MHz_upper1_1x </a:t>
            </a:r>
            <a:r>
              <a:rPr lang="en-US" altLang="ko-KR" sz="900" dirty="0"/>
              <a:t>= {(-)LTF</a:t>
            </a:r>
            <a:r>
              <a:rPr lang="en-US" altLang="ko-KR" sz="900" baseline="-25000" dirty="0"/>
              <a:t>80MHz_left_1x</a:t>
            </a:r>
            <a:r>
              <a:rPr lang="en-US" altLang="ko-KR" sz="900" dirty="0"/>
              <a:t>, 0, </a:t>
            </a:r>
            <a:r>
              <a:rPr lang="en-US" altLang="ko-KR" sz="900" dirty="0" smtClean="0"/>
              <a:t>(-)LTF</a:t>
            </a:r>
            <a:r>
              <a:rPr lang="en-US" altLang="ko-KR" sz="900" baseline="-25000" dirty="0" smtClean="0"/>
              <a:t>80MHz_right_1x</a:t>
            </a:r>
            <a:r>
              <a:rPr lang="en-US" altLang="ko-KR" sz="900" dirty="0"/>
              <a:t>}</a:t>
            </a:r>
          </a:p>
          <a:p>
            <a:pPr lvl="2"/>
            <a:r>
              <a:rPr lang="en-US" altLang="ko-KR" sz="900" dirty="0"/>
              <a:t>LTF</a:t>
            </a:r>
            <a:r>
              <a:rPr lang="en-US" altLang="ko-KR" sz="900" baseline="-25000" dirty="0"/>
              <a:t>80MHz_lower2_1x </a:t>
            </a:r>
            <a:r>
              <a:rPr lang="en-US" altLang="ko-KR" sz="900" dirty="0"/>
              <a:t>= {(-)LTF</a:t>
            </a:r>
            <a:r>
              <a:rPr lang="en-US" altLang="ko-KR" sz="900" baseline="-25000" dirty="0"/>
              <a:t>80MHz_left_1x</a:t>
            </a:r>
            <a:r>
              <a:rPr lang="en-US" altLang="ko-KR" sz="900" dirty="0"/>
              <a:t>, 0, </a:t>
            </a:r>
            <a:r>
              <a:rPr lang="en-US" altLang="ko-KR" sz="900" dirty="0" smtClean="0"/>
              <a:t>LTF</a:t>
            </a:r>
            <a:r>
              <a:rPr lang="en-US" altLang="ko-KR" sz="900" baseline="-25000" dirty="0" smtClean="0"/>
              <a:t>80MHz_right_1x</a:t>
            </a:r>
            <a:r>
              <a:rPr lang="en-US" altLang="ko-KR" sz="900" dirty="0"/>
              <a:t>}</a:t>
            </a:r>
          </a:p>
          <a:p>
            <a:pPr lvl="2"/>
            <a:r>
              <a:rPr lang="en-US" altLang="ko-KR" sz="900" dirty="0"/>
              <a:t>LTF</a:t>
            </a:r>
            <a:r>
              <a:rPr lang="en-US" altLang="ko-KR" sz="900" baseline="-25000" dirty="0"/>
              <a:t>80MHz_upper2_1x </a:t>
            </a:r>
            <a:r>
              <a:rPr lang="en-US" altLang="ko-KR" sz="900" dirty="0"/>
              <a:t>= {(-)LTF</a:t>
            </a:r>
            <a:r>
              <a:rPr lang="en-US" altLang="ko-KR" sz="900" baseline="-25000" dirty="0"/>
              <a:t>80MHz_left_1x</a:t>
            </a:r>
            <a:r>
              <a:rPr lang="en-US" altLang="ko-KR" sz="900" dirty="0"/>
              <a:t>, 0, </a:t>
            </a:r>
            <a:r>
              <a:rPr lang="en-US" altLang="ko-KR" sz="900" dirty="0" smtClean="0"/>
              <a:t>LTF</a:t>
            </a:r>
            <a:r>
              <a:rPr lang="en-US" altLang="ko-KR" sz="900" baseline="-25000" dirty="0" smtClean="0"/>
              <a:t>80MHz_right_1x</a:t>
            </a:r>
            <a:r>
              <a:rPr lang="en-US" altLang="ko-KR" sz="900" dirty="0"/>
              <a:t>}</a:t>
            </a:r>
          </a:p>
          <a:p>
            <a:pPr lvl="1"/>
            <a:r>
              <a:rPr lang="en-US" altLang="ko-KR" sz="900" dirty="0"/>
              <a:t>EHTLTF</a:t>
            </a:r>
            <a:r>
              <a:rPr lang="en-US" altLang="ko-KR" sz="900" baseline="-25000" dirty="0"/>
              <a:t>320MHz_2x</a:t>
            </a:r>
            <a:r>
              <a:rPr lang="en-US" altLang="ko-KR" sz="900" dirty="0"/>
              <a:t> = {LTF</a:t>
            </a:r>
            <a:r>
              <a:rPr lang="en-US" altLang="ko-KR" sz="900" baseline="-25000" dirty="0"/>
              <a:t>80MHz_lower1_2x</a:t>
            </a:r>
            <a:r>
              <a:rPr lang="en-US" altLang="ko-KR" sz="900" dirty="0"/>
              <a:t>, 23 zeros, LTF</a:t>
            </a:r>
            <a:r>
              <a:rPr lang="en-US" altLang="ko-KR" sz="900" baseline="-25000" dirty="0"/>
              <a:t>80MHz_upper1_2x</a:t>
            </a:r>
            <a:r>
              <a:rPr lang="en-US" altLang="ko-KR" sz="900" dirty="0"/>
              <a:t>, 23 zeros, LTF</a:t>
            </a:r>
            <a:r>
              <a:rPr lang="en-US" altLang="ko-KR" sz="900" baseline="-25000" dirty="0"/>
              <a:t>80MHz_lower2_2x</a:t>
            </a:r>
            <a:r>
              <a:rPr lang="en-US" altLang="ko-KR" sz="900" dirty="0"/>
              <a:t>, 23 zeros, LTF</a:t>
            </a:r>
            <a:r>
              <a:rPr lang="en-US" altLang="ko-KR" sz="900" baseline="-25000" dirty="0"/>
              <a:t>80MHz_upper2_2x</a:t>
            </a:r>
            <a:r>
              <a:rPr lang="en-US" altLang="ko-KR" sz="900" dirty="0"/>
              <a:t>}</a:t>
            </a:r>
          </a:p>
          <a:p>
            <a:pPr lvl="2"/>
            <a:r>
              <a:rPr lang="en-US" altLang="ko-KR" sz="900" dirty="0"/>
              <a:t>LTF</a:t>
            </a:r>
            <a:r>
              <a:rPr lang="en-US" altLang="ko-KR" sz="900" baseline="-25000" dirty="0"/>
              <a:t>80MHz_lower1_2x</a:t>
            </a:r>
            <a:r>
              <a:rPr lang="en-US" altLang="ko-KR" sz="900" dirty="0"/>
              <a:t> = {LTF</a:t>
            </a:r>
            <a:r>
              <a:rPr lang="en-US" altLang="ko-KR" sz="900" baseline="-25000" dirty="0"/>
              <a:t>80MHz_part1_2x</a:t>
            </a:r>
            <a:r>
              <a:rPr lang="en-US" altLang="ko-KR" sz="900" dirty="0"/>
              <a:t>, </a:t>
            </a:r>
            <a:r>
              <a:rPr lang="en-US" altLang="ko-KR" sz="900" dirty="0" smtClean="0"/>
              <a:t>LTF</a:t>
            </a:r>
            <a:r>
              <a:rPr lang="en-US" altLang="ko-KR" sz="900" baseline="-25000" dirty="0" smtClean="0"/>
              <a:t>80MHz_part2_2x</a:t>
            </a:r>
            <a:r>
              <a:rPr lang="en-US" altLang="ko-KR" sz="900" dirty="0"/>
              <a:t>, (-)LTF</a:t>
            </a:r>
            <a:r>
              <a:rPr lang="en-US" altLang="ko-KR" sz="900" baseline="-25000" dirty="0"/>
              <a:t>80MHz_part3_2x</a:t>
            </a:r>
            <a:r>
              <a:rPr lang="en-US" altLang="ko-KR" sz="900" dirty="0"/>
              <a:t>, (-)LTF</a:t>
            </a:r>
            <a:r>
              <a:rPr lang="en-US" altLang="ko-KR" sz="900" baseline="-25000" dirty="0"/>
              <a:t>80MHz_part4_2x</a:t>
            </a:r>
            <a:r>
              <a:rPr lang="en-US" altLang="ko-KR" sz="900" dirty="0"/>
              <a:t>, </a:t>
            </a:r>
            <a:r>
              <a:rPr lang="en-US" altLang="ko-KR" sz="900" dirty="0" smtClean="0"/>
              <a:t>(-)LTF</a:t>
            </a:r>
            <a:r>
              <a:rPr lang="en-US" altLang="ko-KR" sz="900" baseline="-25000" dirty="0" smtClean="0"/>
              <a:t>80MHz_part5_2x</a:t>
            </a:r>
            <a:r>
              <a:rPr lang="en-US" altLang="ko-KR" sz="900" dirty="0"/>
              <a:t>}</a:t>
            </a:r>
          </a:p>
          <a:p>
            <a:pPr lvl="2"/>
            <a:r>
              <a:rPr lang="en-US" altLang="ko-KR" sz="900" dirty="0"/>
              <a:t>LTF</a:t>
            </a:r>
            <a:r>
              <a:rPr lang="en-US" altLang="ko-KR" sz="900" baseline="-25000" dirty="0"/>
              <a:t>80MHz_upper1_2x</a:t>
            </a:r>
            <a:r>
              <a:rPr lang="en-US" altLang="ko-KR" sz="900" dirty="0"/>
              <a:t> = </a:t>
            </a:r>
            <a:r>
              <a:rPr lang="en-US" altLang="ko-KR" sz="900" dirty="0" smtClean="0"/>
              <a:t>{(-)LTF</a:t>
            </a:r>
            <a:r>
              <a:rPr lang="en-US" altLang="ko-KR" sz="900" baseline="-25000" dirty="0" smtClean="0"/>
              <a:t>80MHz_part1_2x</a:t>
            </a:r>
            <a:r>
              <a:rPr lang="en-US" altLang="ko-KR" sz="900" dirty="0"/>
              <a:t>, (-)LTF</a:t>
            </a:r>
            <a:r>
              <a:rPr lang="en-US" altLang="ko-KR" sz="900" baseline="-25000" dirty="0"/>
              <a:t>80MHz_part2_2x</a:t>
            </a:r>
            <a:r>
              <a:rPr lang="en-US" altLang="ko-KR" sz="900" dirty="0"/>
              <a:t>, (-)LTF</a:t>
            </a:r>
            <a:r>
              <a:rPr lang="en-US" altLang="ko-KR" sz="900" baseline="-25000" dirty="0"/>
              <a:t>80MHz_part3_2x</a:t>
            </a:r>
            <a:r>
              <a:rPr lang="en-US" altLang="ko-KR" sz="900" dirty="0"/>
              <a:t>, (-)LTF</a:t>
            </a:r>
            <a:r>
              <a:rPr lang="en-US" altLang="ko-KR" sz="900" baseline="-25000" dirty="0"/>
              <a:t>80MHz_part4_2x</a:t>
            </a:r>
            <a:r>
              <a:rPr lang="en-US" altLang="ko-KR" sz="900" dirty="0"/>
              <a:t>, </a:t>
            </a:r>
            <a:r>
              <a:rPr lang="en-US" altLang="ko-KR" sz="900" dirty="0" smtClean="0"/>
              <a:t>(-)LTF</a:t>
            </a:r>
            <a:r>
              <a:rPr lang="en-US" altLang="ko-KR" sz="900" baseline="-25000" dirty="0" smtClean="0"/>
              <a:t>80MHz_part5_2x</a:t>
            </a:r>
            <a:r>
              <a:rPr lang="en-US" altLang="ko-KR" sz="900" dirty="0"/>
              <a:t>}</a:t>
            </a:r>
          </a:p>
          <a:p>
            <a:pPr lvl="2"/>
            <a:r>
              <a:rPr lang="en-US" altLang="ko-KR" sz="900" dirty="0"/>
              <a:t>LTF</a:t>
            </a:r>
            <a:r>
              <a:rPr lang="en-US" altLang="ko-KR" sz="900" baseline="-25000" dirty="0"/>
              <a:t>80MHz_lower2_2x</a:t>
            </a:r>
            <a:r>
              <a:rPr lang="en-US" altLang="ko-KR" sz="900" dirty="0"/>
              <a:t> = {LTF</a:t>
            </a:r>
            <a:r>
              <a:rPr lang="en-US" altLang="ko-KR" sz="900" baseline="-25000" dirty="0"/>
              <a:t>80MHz_part1_2x</a:t>
            </a:r>
            <a:r>
              <a:rPr lang="en-US" altLang="ko-KR" sz="900" dirty="0"/>
              <a:t>, LTF</a:t>
            </a:r>
            <a:r>
              <a:rPr lang="en-US" altLang="ko-KR" sz="900" baseline="-25000" dirty="0"/>
              <a:t>80MHz_part2_2x</a:t>
            </a:r>
            <a:r>
              <a:rPr lang="en-US" altLang="ko-KR" sz="900" dirty="0"/>
              <a:t>, </a:t>
            </a:r>
            <a:r>
              <a:rPr lang="en-US" altLang="ko-KR" sz="900" dirty="0" smtClean="0"/>
              <a:t>LTF</a:t>
            </a:r>
            <a:r>
              <a:rPr lang="en-US" altLang="ko-KR" sz="900" baseline="-25000" dirty="0" smtClean="0"/>
              <a:t>80MHz_part3_2x</a:t>
            </a:r>
            <a:r>
              <a:rPr lang="en-US" altLang="ko-KR" sz="900" dirty="0"/>
              <a:t>, </a:t>
            </a:r>
            <a:r>
              <a:rPr lang="en-US" altLang="ko-KR" sz="900" dirty="0" smtClean="0"/>
              <a:t>LTF</a:t>
            </a:r>
            <a:r>
              <a:rPr lang="en-US" altLang="ko-KR" sz="900" baseline="-25000" dirty="0" smtClean="0"/>
              <a:t>80MHz_part4_2x</a:t>
            </a:r>
            <a:r>
              <a:rPr lang="en-US" altLang="ko-KR" sz="900" dirty="0"/>
              <a:t>, </a:t>
            </a:r>
            <a:r>
              <a:rPr lang="en-US" altLang="ko-KR" sz="900" dirty="0" smtClean="0"/>
              <a:t>LTF</a:t>
            </a:r>
            <a:r>
              <a:rPr lang="en-US" altLang="ko-KR" sz="900" baseline="-25000" dirty="0" smtClean="0"/>
              <a:t>80MHz_part5_2x</a:t>
            </a:r>
            <a:r>
              <a:rPr lang="en-US" altLang="ko-KR" sz="900" dirty="0"/>
              <a:t>}</a:t>
            </a:r>
          </a:p>
          <a:p>
            <a:pPr lvl="2"/>
            <a:r>
              <a:rPr lang="en-US" altLang="ko-KR" sz="900" dirty="0"/>
              <a:t>LTF</a:t>
            </a:r>
            <a:r>
              <a:rPr lang="en-US" altLang="ko-KR" sz="900" baseline="-25000" dirty="0"/>
              <a:t>80MHz_upper2_2x</a:t>
            </a:r>
            <a:r>
              <a:rPr lang="en-US" altLang="ko-KR" sz="900" dirty="0"/>
              <a:t> = </a:t>
            </a:r>
            <a:r>
              <a:rPr lang="en-US" altLang="ko-KR" sz="900" dirty="0" smtClean="0"/>
              <a:t>{LTF</a:t>
            </a:r>
            <a:r>
              <a:rPr lang="en-US" altLang="ko-KR" sz="900" baseline="-25000" dirty="0" smtClean="0"/>
              <a:t>80MHz_part1_2x</a:t>
            </a:r>
            <a:r>
              <a:rPr lang="en-US" altLang="ko-KR" sz="900" dirty="0"/>
              <a:t>, </a:t>
            </a:r>
            <a:r>
              <a:rPr lang="en-US" altLang="ko-KR" sz="900" dirty="0" smtClean="0"/>
              <a:t>LTF</a:t>
            </a:r>
            <a:r>
              <a:rPr lang="en-US" altLang="ko-KR" sz="900" baseline="-25000" dirty="0" smtClean="0"/>
              <a:t>80MHz_part2_2x</a:t>
            </a:r>
            <a:r>
              <a:rPr lang="en-US" altLang="ko-KR" sz="900" dirty="0"/>
              <a:t>, LTF</a:t>
            </a:r>
            <a:r>
              <a:rPr lang="en-US" altLang="ko-KR" sz="900" baseline="-25000" dirty="0"/>
              <a:t>80MHz_part3_2x</a:t>
            </a:r>
            <a:r>
              <a:rPr lang="en-US" altLang="ko-KR" sz="900" dirty="0"/>
              <a:t>, LTF</a:t>
            </a:r>
            <a:r>
              <a:rPr lang="en-US" altLang="ko-KR" sz="900" baseline="-25000" dirty="0"/>
              <a:t>80MHz_part4_2x</a:t>
            </a:r>
            <a:r>
              <a:rPr lang="en-US" altLang="ko-KR" sz="900" dirty="0"/>
              <a:t>, LTF</a:t>
            </a:r>
            <a:r>
              <a:rPr lang="en-US" altLang="ko-KR" sz="900" baseline="-25000" dirty="0"/>
              <a:t>80MHz_part5_2x</a:t>
            </a:r>
            <a:r>
              <a:rPr lang="en-US" altLang="ko-KR" sz="900" dirty="0"/>
              <a:t>}</a:t>
            </a:r>
          </a:p>
          <a:p>
            <a:pPr lvl="1"/>
            <a:r>
              <a:rPr lang="en-US" altLang="ko-KR" sz="900" dirty="0"/>
              <a:t>EHTLTF</a:t>
            </a:r>
            <a:r>
              <a:rPr lang="en-US" altLang="ko-KR" sz="900" baseline="-25000" dirty="0"/>
              <a:t>320MHz_4x</a:t>
            </a:r>
            <a:r>
              <a:rPr lang="en-US" altLang="ko-KR" sz="900" dirty="0"/>
              <a:t> = {LTF</a:t>
            </a:r>
            <a:r>
              <a:rPr lang="en-US" altLang="ko-KR" sz="900" baseline="-25000" dirty="0"/>
              <a:t>80MHz_lower1_4x</a:t>
            </a:r>
            <a:r>
              <a:rPr lang="en-US" altLang="ko-KR" sz="900" dirty="0"/>
              <a:t>, 23 zeros, LTF</a:t>
            </a:r>
            <a:r>
              <a:rPr lang="en-US" altLang="ko-KR" sz="900" baseline="-25000" dirty="0"/>
              <a:t>80MHz_upper1_4x</a:t>
            </a:r>
            <a:r>
              <a:rPr lang="en-US" altLang="ko-KR" sz="900" dirty="0"/>
              <a:t>, 23 zeros, LTF</a:t>
            </a:r>
            <a:r>
              <a:rPr lang="en-US" altLang="ko-KR" sz="900" baseline="-25000" dirty="0"/>
              <a:t>80MHz_lower2_4x</a:t>
            </a:r>
            <a:r>
              <a:rPr lang="en-US" altLang="ko-KR" sz="900" dirty="0"/>
              <a:t>, 23 zeros, LTF</a:t>
            </a:r>
            <a:r>
              <a:rPr lang="en-US" altLang="ko-KR" sz="900" baseline="-25000" dirty="0"/>
              <a:t>80MHz_upper2_4x</a:t>
            </a:r>
            <a:r>
              <a:rPr lang="en-US" altLang="ko-KR" sz="900" dirty="0"/>
              <a:t>}</a:t>
            </a:r>
          </a:p>
          <a:p>
            <a:pPr lvl="2"/>
            <a:r>
              <a:rPr lang="en-US" altLang="ko-KR" sz="900" dirty="0"/>
              <a:t>LTF</a:t>
            </a:r>
            <a:r>
              <a:rPr lang="en-US" altLang="ko-KR" sz="900" baseline="-25000" dirty="0"/>
              <a:t>80MHz_lower1_4x </a:t>
            </a:r>
            <a:r>
              <a:rPr lang="en-US" altLang="ko-KR" sz="900" dirty="0"/>
              <a:t>= {LTF</a:t>
            </a:r>
            <a:r>
              <a:rPr lang="en-US" altLang="ko-KR" sz="900" baseline="-25000" dirty="0"/>
              <a:t>80MHz_left_4x</a:t>
            </a:r>
            <a:r>
              <a:rPr lang="en-US" altLang="ko-KR" sz="900" dirty="0"/>
              <a:t>, 0, LTF</a:t>
            </a:r>
            <a:r>
              <a:rPr lang="en-US" altLang="ko-KR" sz="900" baseline="-25000" dirty="0"/>
              <a:t>80MHz_right_4x</a:t>
            </a:r>
            <a:r>
              <a:rPr lang="en-US" altLang="ko-KR" sz="900" dirty="0"/>
              <a:t>}</a:t>
            </a:r>
          </a:p>
          <a:p>
            <a:pPr lvl="2"/>
            <a:r>
              <a:rPr lang="en-US" altLang="ko-KR" sz="900" dirty="0"/>
              <a:t>LTF</a:t>
            </a:r>
            <a:r>
              <a:rPr lang="en-US" altLang="ko-KR" sz="900" baseline="-25000" dirty="0"/>
              <a:t>80MHz_upper1_4x </a:t>
            </a:r>
            <a:r>
              <a:rPr lang="en-US" altLang="ko-KR" sz="900" dirty="0"/>
              <a:t>= {(-)LTF</a:t>
            </a:r>
            <a:r>
              <a:rPr lang="en-US" altLang="ko-KR" sz="900" baseline="-25000" dirty="0"/>
              <a:t>80MHz_left_4x</a:t>
            </a:r>
            <a:r>
              <a:rPr lang="en-US" altLang="ko-KR" sz="900" dirty="0"/>
              <a:t>, 0, LTF</a:t>
            </a:r>
            <a:r>
              <a:rPr lang="en-US" altLang="ko-KR" sz="900" baseline="-25000" dirty="0"/>
              <a:t>80MHz_right_4x</a:t>
            </a:r>
            <a:r>
              <a:rPr lang="en-US" altLang="ko-KR" sz="900" dirty="0"/>
              <a:t>}</a:t>
            </a:r>
          </a:p>
          <a:p>
            <a:pPr lvl="2"/>
            <a:r>
              <a:rPr lang="en-US" altLang="ko-KR" sz="900" dirty="0"/>
              <a:t>LTF</a:t>
            </a:r>
            <a:r>
              <a:rPr lang="en-US" altLang="ko-KR" sz="900" baseline="-25000" dirty="0"/>
              <a:t>80MHz_lower2_4x </a:t>
            </a:r>
            <a:r>
              <a:rPr lang="en-US" altLang="ko-KR" sz="900" dirty="0"/>
              <a:t>= {LTF</a:t>
            </a:r>
            <a:r>
              <a:rPr lang="en-US" altLang="ko-KR" sz="900" baseline="-25000" dirty="0"/>
              <a:t>80MHz_left_4x</a:t>
            </a:r>
            <a:r>
              <a:rPr lang="en-US" altLang="ko-KR" sz="900" dirty="0"/>
              <a:t>, 0, LTF</a:t>
            </a:r>
            <a:r>
              <a:rPr lang="en-US" altLang="ko-KR" sz="900" baseline="-25000" dirty="0"/>
              <a:t>80MHz_right_4x</a:t>
            </a:r>
            <a:r>
              <a:rPr lang="en-US" altLang="ko-KR" sz="900" dirty="0"/>
              <a:t>}</a:t>
            </a:r>
          </a:p>
          <a:p>
            <a:pPr lvl="2"/>
            <a:r>
              <a:rPr lang="en-US" altLang="ko-KR" sz="900" dirty="0"/>
              <a:t>LTF</a:t>
            </a:r>
            <a:r>
              <a:rPr lang="en-US" altLang="ko-KR" sz="900" baseline="-25000" dirty="0"/>
              <a:t>80MHz_upper2_4x </a:t>
            </a:r>
            <a:r>
              <a:rPr lang="en-US" altLang="ko-KR" sz="900" dirty="0"/>
              <a:t>= {LTF</a:t>
            </a:r>
            <a:r>
              <a:rPr lang="en-US" altLang="ko-KR" sz="900" baseline="-25000" dirty="0"/>
              <a:t>80MHz_left_4x</a:t>
            </a:r>
            <a:r>
              <a:rPr lang="en-US" altLang="ko-KR" sz="900" dirty="0"/>
              <a:t>, 0, (-)LTF</a:t>
            </a:r>
            <a:r>
              <a:rPr lang="en-US" altLang="ko-KR" sz="900" baseline="-25000" dirty="0"/>
              <a:t>80MHz_right_4x</a:t>
            </a:r>
            <a:r>
              <a:rPr lang="en-US" altLang="ko-KR" sz="900" dirty="0"/>
              <a:t>}</a:t>
            </a:r>
            <a:endParaRPr lang="en-US" altLang="ko-KR" sz="1100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Y/N/Abs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3048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to use the </a:t>
            </a:r>
            <a:r>
              <a:rPr lang="en-US" altLang="ko-KR" dirty="0" smtClean="0"/>
              <a:t>below 1/2/4x </a:t>
            </a:r>
            <a:r>
              <a:rPr lang="en-US" altLang="ko-KR" dirty="0"/>
              <a:t>EHT-LTF sequences </a:t>
            </a:r>
            <a:r>
              <a:rPr lang="en-US" altLang="ko-KR" dirty="0" smtClean="0"/>
              <a:t>in </a:t>
            </a:r>
            <a:r>
              <a:rPr lang="en-US" altLang="ko-KR" dirty="0" smtClean="0"/>
              <a:t>240MHz and 160+80MHz</a:t>
            </a:r>
            <a:r>
              <a:rPr lang="en-US" altLang="ko-KR" dirty="0"/>
              <a:t>?</a:t>
            </a:r>
          </a:p>
          <a:p>
            <a:pPr lvl="1"/>
            <a:endParaRPr lang="en-US" altLang="ko-KR" sz="900" dirty="0" smtClean="0"/>
          </a:p>
          <a:p>
            <a:pPr lvl="1"/>
            <a:r>
              <a:rPr lang="en-US" altLang="ko-KR" sz="900" dirty="0" smtClean="0"/>
              <a:t>EHTLTF</a:t>
            </a:r>
            <a:r>
              <a:rPr lang="en-US" altLang="ko-KR" sz="900" baseline="-25000" dirty="0" smtClean="0"/>
              <a:t>240MHz_1x</a:t>
            </a:r>
            <a:r>
              <a:rPr lang="en-US" altLang="ko-KR" sz="900" dirty="0" smtClean="0"/>
              <a:t> </a:t>
            </a:r>
            <a:r>
              <a:rPr lang="en-US" altLang="ko-KR" sz="900" dirty="0"/>
              <a:t>= {LTF</a:t>
            </a:r>
            <a:r>
              <a:rPr lang="en-US" altLang="ko-KR" sz="900" baseline="-25000" dirty="0"/>
              <a:t>80MHz_lower_1x</a:t>
            </a:r>
            <a:r>
              <a:rPr lang="en-US" altLang="ko-KR" sz="900" dirty="0"/>
              <a:t>, 23 zeros, LTF</a:t>
            </a:r>
            <a:r>
              <a:rPr lang="en-US" altLang="ko-KR" sz="900" baseline="-25000" dirty="0"/>
              <a:t>80MHz_middle_1x</a:t>
            </a:r>
            <a:r>
              <a:rPr lang="en-US" altLang="ko-KR" sz="900" dirty="0"/>
              <a:t>, 23 zeros, LTF</a:t>
            </a:r>
            <a:r>
              <a:rPr lang="en-US" altLang="ko-KR" sz="900" baseline="-25000" dirty="0"/>
              <a:t>80MHz_upper_1x</a:t>
            </a:r>
            <a:r>
              <a:rPr lang="en-US" altLang="ko-KR" sz="900" dirty="0"/>
              <a:t>}</a:t>
            </a:r>
          </a:p>
          <a:p>
            <a:pPr lvl="2"/>
            <a:r>
              <a:rPr lang="en-US" altLang="ko-KR" sz="900" dirty="0"/>
              <a:t>LTF</a:t>
            </a:r>
            <a:r>
              <a:rPr lang="en-US" altLang="ko-KR" sz="900" baseline="-25000" dirty="0"/>
              <a:t>80MHz_lower_1x</a:t>
            </a:r>
            <a:r>
              <a:rPr lang="en-US" altLang="ko-KR" sz="900" dirty="0"/>
              <a:t> = {LTF</a:t>
            </a:r>
            <a:r>
              <a:rPr lang="en-US" altLang="ko-KR" sz="900" baseline="-25000" dirty="0"/>
              <a:t>80MHz_left_1x</a:t>
            </a:r>
            <a:r>
              <a:rPr lang="en-US" altLang="ko-KR" sz="900" dirty="0"/>
              <a:t>, 0, LTF</a:t>
            </a:r>
            <a:r>
              <a:rPr lang="en-US" altLang="ko-KR" sz="900" baseline="-25000" dirty="0"/>
              <a:t>80MHz_right_1x</a:t>
            </a:r>
            <a:r>
              <a:rPr lang="en-US" altLang="ko-KR" sz="900" dirty="0"/>
              <a:t>}</a:t>
            </a:r>
          </a:p>
          <a:p>
            <a:pPr lvl="2"/>
            <a:r>
              <a:rPr lang="en-US" altLang="ko-KR" sz="900" dirty="0"/>
              <a:t>LTF</a:t>
            </a:r>
            <a:r>
              <a:rPr lang="en-US" altLang="ko-KR" sz="900" baseline="-25000" dirty="0"/>
              <a:t>80MHz_middle_1x</a:t>
            </a:r>
            <a:r>
              <a:rPr lang="en-US" altLang="ko-KR" sz="900" dirty="0"/>
              <a:t> = {LTF</a:t>
            </a:r>
            <a:r>
              <a:rPr lang="en-US" altLang="ko-KR" sz="900" baseline="-25000" dirty="0"/>
              <a:t>80MHz_left_1x</a:t>
            </a:r>
            <a:r>
              <a:rPr lang="en-US" altLang="ko-KR" sz="900" dirty="0"/>
              <a:t>, 0, (-)LTF</a:t>
            </a:r>
            <a:r>
              <a:rPr lang="en-US" altLang="ko-KR" sz="900" baseline="-25000" dirty="0"/>
              <a:t>80MHz_right_1x</a:t>
            </a:r>
            <a:r>
              <a:rPr lang="en-US" altLang="ko-KR" sz="900" dirty="0"/>
              <a:t>}</a:t>
            </a:r>
          </a:p>
          <a:p>
            <a:pPr lvl="2"/>
            <a:r>
              <a:rPr lang="en-US" altLang="ko-KR" sz="900" dirty="0"/>
              <a:t>LTF</a:t>
            </a:r>
            <a:r>
              <a:rPr lang="en-US" altLang="ko-KR" sz="900" baseline="-25000" dirty="0"/>
              <a:t>80MHz_upper_1x</a:t>
            </a:r>
            <a:r>
              <a:rPr lang="en-US" altLang="ko-KR" sz="900" dirty="0"/>
              <a:t> = {(-)LTF</a:t>
            </a:r>
            <a:r>
              <a:rPr lang="en-US" altLang="ko-KR" sz="900" baseline="-25000" dirty="0"/>
              <a:t>80MHz_left_1x</a:t>
            </a:r>
            <a:r>
              <a:rPr lang="en-US" altLang="ko-KR" sz="900" dirty="0"/>
              <a:t>, 0, (-)LTF</a:t>
            </a:r>
            <a:r>
              <a:rPr lang="en-US" altLang="ko-KR" sz="900" baseline="-25000" dirty="0"/>
              <a:t>80MHz_right_1x</a:t>
            </a:r>
            <a:r>
              <a:rPr lang="en-US" altLang="ko-KR" sz="900" dirty="0"/>
              <a:t>}</a:t>
            </a:r>
          </a:p>
          <a:p>
            <a:pPr lvl="1"/>
            <a:r>
              <a:rPr lang="en-US" altLang="ko-KR" sz="900" dirty="0"/>
              <a:t>EHTLTF</a:t>
            </a:r>
            <a:r>
              <a:rPr lang="en-US" altLang="ko-KR" sz="900" baseline="-25000" dirty="0"/>
              <a:t>240MHz_2x</a:t>
            </a:r>
            <a:r>
              <a:rPr lang="en-US" altLang="ko-KR" sz="900" dirty="0"/>
              <a:t> = {LTF</a:t>
            </a:r>
            <a:r>
              <a:rPr lang="en-US" altLang="ko-KR" sz="900" baseline="-25000" dirty="0"/>
              <a:t>80MHz_lower_2x</a:t>
            </a:r>
            <a:r>
              <a:rPr lang="en-US" altLang="ko-KR" sz="900" dirty="0"/>
              <a:t>, 23 zeros, LTF</a:t>
            </a:r>
            <a:r>
              <a:rPr lang="en-US" altLang="ko-KR" sz="900" baseline="-25000" dirty="0"/>
              <a:t>80MHz_middle_2x</a:t>
            </a:r>
            <a:r>
              <a:rPr lang="en-US" altLang="ko-KR" sz="900" dirty="0"/>
              <a:t>, 23 zeros, LTF</a:t>
            </a:r>
            <a:r>
              <a:rPr lang="en-US" altLang="ko-KR" sz="900" baseline="-25000" dirty="0"/>
              <a:t>80MHz_upper_2x</a:t>
            </a:r>
            <a:r>
              <a:rPr lang="en-US" altLang="ko-KR" sz="900" dirty="0"/>
              <a:t>}</a:t>
            </a:r>
          </a:p>
          <a:p>
            <a:pPr lvl="2"/>
            <a:r>
              <a:rPr lang="en-US" altLang="ko-KR" sz="900" dirty="0"/>
              <a:t>LTF</a:t>
            </a:r>
            <a:r>
              <a:rPr lang="en-US" altLang="ko-KR" sz="900" baseline="-25000" dirty="0"/>
              <a:t>80MHz_lower_2x</a:t>
            </a:r>
            <a:r>
              <a:rPr lang="en-US" altLang="ko-KR" sz="900" dirty="0"/>
              <a:t> = {LTF</a:t>
            </a:r>
            <a:r>
              <a:rPr lang="en-US" altLang="ko-KR" sz="900" baseline="-25000" dirty="0"/>
              <a:t>80MHz_part1_2x</a:t>
            </a:r>
            <a:r>
              <a:rPr lang="en-US" altLang="ko-KR" sz="900" dirty="0"/>
              <a:t>, LTF</a:t>
            </a:r>
            <a:r>
              <a:rPr lang="en-US" altLang="ko-KR" sz="900" baseline="-25000" dirty="0"/>
              <a:t>80MHz_part2_2x</a:t>
            </a:r>
            <a:r>
              <a:rPr lang="en-US" altLang="ko-KR" sz="900" dirty="0"/>
              <a:t>, LTF</a:t>
            </a:r>
            <a:r>
              <a:rPr lang="en-US" altLang="ko-KR" sz="900" baseline="-25000" dirty="0"/>
              <a:t>80MHz_part3_2x</a:t>
            </a:r>
            <a:r>
              <a:rPr lang="en-US" altLang="ko-KR" sz="900" dirty="0"/>
              <a:t>, LTF</a:t>
            </a:r>
            <a:r>
              <a:rPr lang="en-US" altLang="ko-KR" sz="900" baseline="-25000" dirty="0"/>
              <a:t>80MHz_part4_2x</a:t>
            </a:r>
            <a:r>
              <a:rPr lang="en-US" altLang="ko-KR" sz="900" dirty="0"/>
              <a:t>, LTF</a:t>
            </a:r>
            <a:r>
              <a:rPr lang="en-US" altLang="ko-KR" sz="900" baseline="-25000" dirty="0"/>
              <a:t>80MHz_part5_2x</a:t>
            </a:r>
            <a:r>
              <a:rPr lang="en-US" altLang="ko-KR" sz="900" dirty="0"/>
              <a:t>}</a:t>
            </a:r>
          </a:p>
          <a:p>
            <a:pPr lvl="2"/>
            <a:r>
              <a:rPr lang="en-US" altLang="ko-KR" sz="900" dirty="0"/>
              <a:t>LTF</a:t>
            </a:r>
            <a:r>
              <a:rPr lang="en-US" altLang="ko-KR" sz="900" baseline="-25000" dirty="0"/>
              <a:t>80MHz_middle_2x</a:t>
            </a:r>
            <a:r>
              <a:rPr lang="en-US" altLang="ko-KR" sz="900" dirty="0"/>
              <a:t> = {LTF</a:t>
            </a:r>
            <a:r>
              <a:rPr lang="en-US" altLang="ko-KR" sz="900" baseline="-25000" dirty="0"/>
              <a:t>80MHz_part1_2x</a:t>
            </a:r>
            <a:r>
              <a:rPr lang="en-US" altLang="ko-KR" sz="900" dirty="0"/>
              <a:t>, LTF</a:t>
            </a:r>
            <a:r>
              <a:rPr lang="en-US" altLang="ko-KR" sz="900" baseline="-25000" dirty="0"/>
              <a:t>80MHz_part2_2x</a:t>
            </a:r>
            <a:r>
              <a:rPr lang="en-US" altLang="ko-KR" sz="900" dirty="0"/>
              <a:t>, (-)LTF</a:t>
            </a:r>
            <a:r>
              <a:rPr lang="en-US" altLang="ko-KR" sz="900" baseline="-25000" dirty="0"/>
              <a:t>80MHz_part3_2x</a:t>
            </a:r>
            <a:r>
              <a:rPr lang="en-US" altLang="ko-KR" sz="900" dirty="0"/>
              <a:t>, (-)LTF</a:t>
            </a:r>
            <a:r>
              <a:rPr lang="en-US" altLang="ko-KR" sz="900" baseline="-25000" dirty="0"/>
              <a:t>80MHz_part4_2x</a:t>
            </a:r>
            <a:r>
              <a:rPr lang="en-US" altLang="ko-KR" sz="900" dirty="0"/>
              <a:t>, (-)LTF</a:t>
            </a:r>
            <a:r>
              <a:rPr lang="en-US" altLang="ko-KR" sz="900" baseline="-25000" dirty="0"/>
              <a:t>80MHz_part5_2x</a:t>
            </a:r>
            <a:r>
              <a:rPr lang="en-US" altLang="ko-KR" sz="900" dirty="0"/>
              <a:t>}</a:t>
            </a:r>
          </a:p>
          <a:p>
            <a:pPr lvl="2"/>
            <a:r>
              <a:rPr lang="en-US" altLang="ko-KR" sz="900" dirty="0"/>
              <a:t>LTF</a:t>
            </a:r>
            <a:r>
              <a:rPr lang="en-US" altLang="ko-KR" sz="900" baseline="-25000" dirty="0"/>
              <a:t>80MHz_upper_2x</a:t>
            </a:r>
            <a:r>
              <a:rPr lang="en-US" altLang="ko-KR" sz="900" dirty="0"/>
              <a:t> = {(-)LTF</a:t>
            </a:r>
            <a:r>
              <a:rPr lang="en-US" altLang="ko-KR" sz="900" baseline="-25000" dirty="0"/>
              <a:t>80MHz_part1_2x</a:t>
            </a:r>
            <a:r>
              <a:rPr lang="en-US" altLang="ko-KR" sz="900" dirty="0"/>
              <a:t>, (-)LTF</a:t>
            </a:r>
            <a:r>
              <a:rPr lang="en-US" altLang="ko-KR" sz="900" baseline="-25000" dirty="0"/>
              <a:t>80MHz_part2_2x</a:t>
            </a:r>
            <a:r>
              <a:rPr lang="en-US" altLang="ko-KR" sz="900" dirty="0"/>
              <a:t>, (-)LTF</a:t>
            </a:r>
            <a:r>
              <a:rPr lang="en-US" altLang="ko-KR" sz="900" baseline="-25000" dirty="0"/>
              <a:t>80MHz_part3_2x</a:t>
            </a:r>
            <a:r>
              <a:rPr lang="en-US" altLang="ko-KR" sz="900" dirty="0"/>
              <a:t>, (-)LTF</a:t>
            </a:r>
            <a:r>
              <a:rPr lang="en-US" altLang="ko-KR" sz="900" baseline="-25000" dirty="0"/>
              <a:t>80MHz_part4_2x</a:t>
            </a:r>
            <a:r>
              <a:rPr lang="en-US" altLang="ko-KR" sz="900" dirty="0"/>
              <a:t>, (-)LTF</a:t>
            </a:r>
            <a:r>
              <a:rPr lang="en-US" altLang="ko-KR" sz="900" baseline="-25000" dirty="0"/>
              <a:t>80MHz_part5_2x</a:t>
            </a:r>
            <a:r>
              <a:rPr lang="en-US" altLang="ko-KR" sz="900" dirty="0"/>
              <a:t>}</a:t>
            </a:r>
          </a:p>
          <a:p>
            <a:pPr lvl="1"/>
            <a:r>
              <a:rPr lang="en-US" altLang="ko-KR" sz="900" dirty="0"/>
              <a:t>EHTLTF</a:t>
            </a:r>
            <a:r>
              <a:rPr lang="en-US" altLang="ko-KR" sz="900" baseline="-25000" dirty="0"/>
              <a:t>240MHz_4x</a:t>
            </a:r>
            <a:r>
              <a:rPr lang="en-US" altLang="ko-KR" sz="900" dirty="0"/>
              <a:t> = {LTF</a:t>
            </a:r>
            <a:r>
              <a:rPr lang="en-US" altLang="ko-KR" sz="900" baseline="-25000" dirty="0"/>
              <a:t>80MHz_lower_4x</a:t>
            </a:r>
            <a:r>
              <a:rPr lang="en-US" altLang="ko-KR" sz="900" dirty="0"/>
              <a:t>, 23 zeros, LTF</a:t>
            </a:r>
            <a:r>
              <a:rPr lang="en-US" altLang="ko-KR" sz="900" baseline="-25000" dirty="0"/>
              <a:t>80MHz_middle_4x</a:t>
            </a:r>
            <a:r>
              <a:rPr lang="en-US" altLang="ko-KR" sz="900" dirty="0"/>
              <a:t>, 23 zeros, LTF</a:t>
            </a:r>
            <a:r>
              <a:rPr lang="en-US" altLang="ko-KR" sz="900" baseline="-25000" dirty="0"/>
              <a:t>80MHz_upper_4x</a:t>
            </a:r>
            <a:r>
              <a:rPr lang="en-US" altLang="ko-KR" sz="900" dirty="0"/>
              <a:t>}</a:t>
            </a:r>
          </a:p>
          <a:p>
            <a:pPr lvl="2"/>
            <a:r>
              <a:rPr lang="en-US" altLang="ko-KR" sz="900" dirty="0"/>
              <a:t>LTF</a:t>
            </a:r>
            <a:r>
              <a:rPr lang="en-US" altLang="ko-KR" sz="900" baseline="-25000" dirty="0"/>
              <a:t>80MHz_lower_4x</a:t>
            </a:r>
            <a:r>
              <a:rPr lang="en-US" altLang="ko-KR" sz="900" dirty="0"/>
              <a:t> = {LTF</a:t>
            </a:r>
            <a:r>
              <a:rPr lang="en-US" altLang="ko-KR" sz="900" baseline="-25000" dirty="0"/>
              <a:t>80MHz_left_4x</a:t>
            </a:r>
            <a:r>
              <a:rPr lang="en-US" altLang="ko-KR" sz="900" dirty="0"/>
              <a:t>, 0, LTF</a:t>
            </a:r>
            <a:r>
              <a:rPr lang="en-US" altLang="ko-KR" sz="900" baseline="-25000" dirty="0"/>
              <a:t>80MHz_right_4x</a:t>
            </a:r>
            <a:r>
              <a:rPr lang="en-US" altLang="ko-KR" sz="900" dirty="0"/>
              <a:t>}</a:t>
            </a:r>
          </a:p>
          <a:p>
            <a:pPr lvl="2"/>
            <a:r>
              <a:rPr lang="en-US" altLang="ko-KR" sz="900" dirty="0"/>
              <a:t>LTF</a:t>
            </a:r>
            <a:r>
              <a:rPr lang="en-US" altLang="ko-KR" sz="900" baseline="-25000" dirty="0"/>
              <a:t>80MHz_middle_4x</a:t>
            </a:r>
            <a:r>
              <a:rPr lang="en-US" altLang="ko-KR" sz="900" dirty="0"/>
              <a:t> = {LTF</a:t>
            </a:r>
            <a:r>
              <a:rPr lang="en-US" altLang="ko-KR" sz="900" baseline="-25000" dirty="0"/>
              <a:t>80MHz_left_4x</a:t>
            </a:r>
            <a:r>
              <a:rPr lang="en-US" altLang="ko-KR" sz="900" dirty="0"/>
              <a:t>, 0, (-)LTF</a:t>
            </a:r>
            <a:r>
              <a:rPr lang="en-US" altLang="ko-KR" sz="900" baseline="-25000" dirty="0"/>
              <a:t>80MHz_right_4x</a:t>
            </a:r>
            <a:r>
              <a:rPr lang="en-US" altLang="ko-KR" sz="900" dirty="0"/>
              <a:t>}</a:t>
            </a:r>
          </a:p>
          <a:p>
            <a:pPr lvl="2"/>
            <a:r>
              <a:rPr lang="en-US" altLang="ko-KR" sz="900" dirty="0"/>
              <a:t>LTF</a:t>
            </a:r>
            <a:r>
              <a:rPr lang="en-US" altLang="ko-KR" sz="900" baseline="-25000" dirty="0"/>
              <a:t>80MHz_upper_4x</a:t>
            </a:r>
            <a:r>
              <a:rPr lang="en-US" altLang="ko-KR" sz="900" dirty="0"/>
              <a:t> = {(-)LTF</a:t>
            </a:r>
            <a:r>
              <a:rPr lang="en-US" altLang="ko-KR" sz="900" baseline="-25000" dirty="0"/>
              <a:t>80MHz_left_4x</a:t>
            </a:r>
            <a:r>
              <a:rPr lang="en-US" altLang="ko-KR" sz="900" dirty="0"/>
              <a:t>, 0, (-)LTF</a:t>
            </a:r>
            <a:r>
              <a:rPr lang="en-US" altLang="ko-KR" sz="900" baseline="-25000" dirty="0"/>
              <a:t>80MHz_right_4x</a:t>
            </a:r>
            <a:r>
              <a:rPr lang="en-US" altLang="ko-KR" sz="900" dirty="0"/>
              <a:t>}</a:t>
            </a:r>
            <a:endParaRPr lang="en-US" altLang="ko-KR" sz="500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Y/N/Abs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974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1800" dirty="0"/>
              <a:t>I suggested EHT-LTF </a:t>
            </a:r>
            <a:r>
              <a:rPr lang="en-GB" altLang="ko-KR" sz="1800" dirty="0" smtClean="0"/>
              <a:t>sequences and the following straw-polls were passed [1].</a:t>
            </a:r>
          </a:p>
          <a:p>
            <a:pPr lvl="1"/>
            <a:r>
              <a:rPr lang="en-US" altLang="ko-KR" sz="1400" dirty="0"/>
              <a:t>Do you support to reuse 1/2/4x HE-LTF sequences for 1/2/4x EHT-LTF sequences in 20/40/80MHz?</a:t>
            </a:r>
          </a:p>
          <a:p>
            <a:pPr lvl="1"/>
            <a:r>
              <a:rPr lang="en-US" altLang="ko-KR" sz="1400" dirty="0"/>
              <a:t>Do you support to reuse 1/2/4x HE-LTF sequences for 1/2/4x EHT-LTF sequences in 80+80/160MHz?</a:t>
            </a:r>
          </a:p>
          <a:p>
            <a:pPr lvl="2"/>
            <a:endParaRPr lang="en-GB" altLang="ko-KR" sz="800" dirty="0"/>
          </a:p>
          <a:p>
            <a:r>
              <a:rPr lang="en-GB" altLang="ko-KR" sz="1800" dirty="0" smtClean="0"/>
              <a:t>I add the PAPR performances of 80/160MHz LTF sequences in new tone plan as </a:t>
            </a:r>
            <a:r>
              <a:rPr lang="en-GB" altLang="ko-KR" sz="1800" dirty="0" smtClean="0"/>
              <a:t>a </a:t>
            </a:r>
            <a:r>
              <a:rPr lang="en-GB" altLang="ko-KR" sz="1800" dirty="0" smtClean="0"/>
              <a:t>reference </a:t>
            </a:r>
            <a:r>
              <a:rPr lang="en-GB" altLang="ko-KR" sz="1800" dirty="0" smtClean="0"/>
              <a:t>in Appendix 1 and 2.</a:t>
            </a:r>
          </a:p>
          <a:p>
            <a:pPr lvl="1"/>
            <a:endParaRPr lang="en-GB" altLang="ko-KR" sz="900" dirty="0" smtClean="0"/>
          </a:p>
          <a:p>
            <a:r>
              <a:rPr lang="en-GB" altLang="ko-KR" sz="1800" dirty="0" smtClean="0"/>
              <a:t>And </a:t>
            </a:r>
            <a:r>
              <a:rPr lang="en-GB" altLang="ko-KR" sz="1800" dirty="0"/>
              <a:t>I </a:t>
            </a:r>
            <a:r>
              <a:rPr lang="en-GB" altLang="ko-KR" sz="1800" dirty="0" smtClean="0"/>
              <a:t>suggest </a:t>
            </a:r>
            <a:r>
              <a:rPr lang="en-GB" altLang="ko-KR" sz="1800" dirty="0"/>
              <a:t>EHT-LTF sequences for </a:t>
            </a:r>
            <a:r>
              <a:rPr lang="en-GB" altLang="ko-KR" sz="1800" dirty="0" smtClean="0"/>
              <a:t>240/320MHz.</a:t>
            </a:r>
            <a:endParaRPr lang="en-GB" altLang="ko-KR" sz="1800" dirty="0"/>
          </a:p>
          <a:p>
            <a:pPr lvl="1"/>
            <a:r>
              <a:rPr lang="en-US" altLang="ko-KR" sz="1400" dirty="0" smtClean="0"/>
              <a:t>I already suggested the sequences in [1], but I’d like to re-check the performance </a:t>
            </a:r>
            <a:r>
              <a:rPr lang="en-US" altLang="ko-KR" sz="1400" dirty="0"/>
              <a:t>with some changes as [2,3</a:t>
            </a:r>
            <a:r>
              <a:rPr lang="en-US" altLang="ko-KR" sz="1400" dirty="0" smtClean="0"/>
              <a:t>] and re-select the sequences if needed.</a:t>
            </a:r>
            <a:endParaRPr lang="en-US" altLang="ko-KR" sz="1400" dirty="0"/>
          </a:p>
          <a:p>
            <a:pPr lvl="1"/>
            <a:endParaRPr lang="en-US" altLang="ko-KR" sz="1400" dirty="0"/>
          </a:p>
          <a:p>
            <a:r>
              <a:rPr lang="en-GB" altLang="ko-KR" sz="1800" dirty="0" smtClean="0"/>
              <a:t>All simulation in this contribution is based on 4x sampling with 1stream</a:t>
            </a:r>
            <a:r>
              <a:rPr lang="en-GB" altLang="ko-KR" sz="1800" dirty="0" smtClean="0"/>
              <a:t>.</a:t>
            </a:r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72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EHT-LTF for </a:t>
            </a:r>
            <a:r>
              <a:rPr lang="en-US" altLang="ko-KR" dirty="0" smtClean="0"/>
              <a:t>240/320MHz bandwidth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26+106 RU is newly added and the possible (M)RUs in 240/320MHz are as below.</a:t>
            </a:r>
          </a:p>
          <a:p>
            <a:pPr lvl="1"/>
            <a:r>
              <a:rPr lang="en-US" altLang="ko-KR" sz="1400" dirty="0" smtClean="0"/>
              <a:t>In 240MHz: 26/52/106/26+52/</a:t>
            </a:r>
            <a:r>
              <a:rPr lang="en-US" altLang="ko-KR" sz="1400" u="sng" dirty="0" smtClean="0"/>
              <a:t>26+106</a:t>
            </a:r>
            <a:r>
              <a:rPr lang="en-US" altLang="ko-KR" sz="1400" dirty="0" smtClean="0"/>
              <a:t>,  242/484/996/3*996/2*996/2*996+484</a:t>
            </a:r>
            <a:r>
              <a:rPr lang="en-US" altLang="ko-KR" sz="1400" dirty="0"/>
              <a:t>/ 996+484 in a continuous 160MHz</a:t>
            </a:r>
          </a:p>
          <a:p>
            <a:pPr lvl="1"/>
            <a:r>
              <a:rPr lang="en-US" altLang="ko-KR" sz="1400" dirty="0" smtClean="0"/>
              <a:t>In 320MHz: 26/52/106/26+52/</a:t>
            </a:r>
            <a:r>
              <a:rPr lang="en-US" altLang="ko-KR" sz="1400" u="sng" dirty="0" smtClean="0"/>
              <a:t>26+106</a:t>
            </a:r>
            <a:r>
              <a:rPr lang="en-US" altLang="ko-KR" sz="1400" dirty="0" smtClean="0"/>
              <a:t>,  242/484/996/2*996/4*996/3*996</a:t>
            </a:r>
            <a:r>
              <a:rPr lang="en-US" altLang="ko-KR" sz="1400" dirty="0"/>
              <a:t>/ 3*996+484/ 484+996 in a continuous 160MHz</a:t>
            </a:r>
          </a:p>
          <a:p>
            <a:pPr lvl="2"/>
            <a:endParaRPr lang="en-US" altLang="ko-KR" sz="1200" dirty="0"/>
          </a:p>
          <a:p>
            <a:r>
              <a:rPr lang="en-US" altLang="ko-KR" sz="1800" dirty="0" smtClean="0"/>
              <a:t>The suggested 1/2/4x EHT-LTF sequences in 240MHz</a:t>
            </a:r>
            <a:endParaRPr lang="en-US" altLang="ko-KR" sz="1800" dirty="0"/>
          </a:p>
          <a:p>
            <a:pPr lvl="1"/>
            <a:r>
              <a:rPr lang="en-US" altLang="ko-KR" sz="1050" dirty="0"/>
              <a:t>EHTLTF</a:t>
            </a:r>
            <a:r>
              <a:rPr lang="en-US" altLang="ko-KR" sz="1050" baseline="-25000" dirty="0"/>
              <a:t>240MHz_1x</a:t>
            </a:r>
            <a:r>
              <a:rPr lang="en-US" altLang="ko-KR" sz="1050" dirty="0"/>
              <a:t> = {LTF</a:t>
            </a:r>
            <a:r>
              <a:rPr lang="en-US" altLang="ko-KR" sz="1050" baseline="-25000" dirty="0"/>
              <a:t>80MHz_lower_1x</a:t>
            </a:r>
            <a:r>
              <a:rPr lang="en-US" altLang="ko-KR" sz="1050" dirty="0"/>
              <a:t>, 23 zeros, LTF</a:t>
            </a:r>
            <a:r>
              <a:rPr lang="en-US" altLang="ko-KR" sz="1050" baseline="-25000" dirty="0"/>
              <a:t>80MHz_middle_1x</a:t>
            </a:r>
            <a:r>
              <a:rPr lang="en-US" altLang="ko-KR" sz="1050" dirty="0"/>
              <a:t>, 23 zeros, LTF</a:t>
            </a:r>
            <a:r>
              <a:rPr lang="en-US" altLang="ko-KR" sz="1050" baseline="-25000" dirty="0"/>
              <a:t>80MHz_upper_1x</a:t>
            </a:r>
            <a:r>
              <a:rPr lang="en-US" altLang="ko-KR" sz="1050" dirty="0"/>
              <a:t>}</a:t>
            </a:r>
          </a:p>
          <a:p>
            <a:pPr lvl="2"/>
            <a:r>
              <a:rPr lang="en-US" altLang="ko-KR" sz="1050" dirty="0"/>
              <a:t>LTF</a:t>
            </a:r>
            <a:r>
              <a:rPr lang="en-US" altLang="ko-KR" sz="1050" baseline="-25000" dirty="0"/>
              <a:t>80MHz_lower_1x</a:t>
            </a:r>
            <a:r>
              <a:rPr lang="en-US" altLang="ko-KR" sz="1050" dirty="0"/>
              <a:t> = {LTF</a:t>
            </a:r>
            <a:r>
              <a:rPr lang="en-US" altLang="ko-KR" sz="1050" baseline="-25000" dirty="0"/>
              <a:t>80MHz_left_1x</a:t>
            </a:r>
            <a:r>
              <a:rPr lang="en-US" altLang="ko-KR" sz="1050" dirty="0"/>
              <a:t>, 0, LTF</a:t>
            </a:r>
            <a:r>
              <a:rPr lang="en-US" altLang="ko-KR" sz="1050" baseline="-25000" dirty="0"/>
              <a:t>80MHz_right_1x</a:t>
            </a:r>
            <a:r>
              <a:rPr lang="en-US" altLang="ko-KR" sz="1050" dirty="0"/>
              <a:t>}</a:t>
            </a:r>
          </a:p>
          <a:p>
            <a:pPr lvl="2"/>
            <a:r>
              <a:rPr lang="en-US" altLang="ko-KR" sz="1050" dirty="0"/>
              <a:t>LTF</a:t>
            </a:r>
            <a:r>
              <a:rPr lang="en-US" altLang="ko-KR" sz="1050" baseline="-25000" dirty="0"/>
              <a:t>80MHz_middle_1x</a:t>
            </a:r>
            <a:r>
              <a:rPr lang="en-US" altLang="ko-KR" sz="1050" dirty="0"/>
              <a:t> = {LTF</a:t>
            </a:r>
            <a:r>
              <a:rPr lang="en-US" altLang="ko-KR" sz="1050" baseline="-25000" dirty="0"/>
              <a:t>80MHz_left_1x</a:t>
            </a:r>
            <a:r>
              <a:rPr lang="en-US" altLang="ko-KR" sz="1050" dirty="0"/>
              <a:t>, 0, (-)LTF</a:t>
            </a:r>
            <a:r>
              <a:rPr lang="en-US" altLang="ko-KR" sz="1050" baseline="-25000" dirty="0"/>
              <a:t>80MHz_right_1x</a:t>
            </a:r>
            <a:r>
              <a:rPr lang="en-US" altLang="ko-KR" sz="1050" dirty="0"/>
              <a:t>}</a:t>
            </a:r>
          </a:p>
          <a:p>
            <a:pPr lvl="2"/>
            <a:r>
              <a:rPr lang="en-US" altLang="ko-KR" sz="1050" dirty="0"/>
              <a:t>LTF</a:t>
            </a:r>
            <a:r>
              <a:rPr lang="en-US" altLang="ko-KR" sz="1050" baseline="-25000" dirty="0"/>
              <a:t>80MHz_upper_1x</a:t>
            </a:r>
            <a:r>
              <a:rPr lang="en-US" altLang="ko-KR" sz="1050" dirty="0"/>
              <a:t> = {(-)LTF</a:t>
            </a:r>
            <a:r>
              <a:rPr lang="en-US" altLang="ko-KR" sz="1050" baseline="-25000" dirty="0"/>
              <a:t>80MHz_left_1x</a:t>
            </a:r>
            <a:r>
              <a:rPr lang="en-US" altLang="ko-KR" sz="1050" dirty="0"/>
              <a:t>, 0, (-)LTF</a:t>
            </a:r>
            <a:r>
              <a:rPr lang="en-US" altLang="ko-KR" sz="1050" baseline="-25000" dirty="0"/>
              <a:t>80MHz_right_1x</a:t>
            </a:r>
            <a:r>
              <a:rPr lang="en-US" altLang="ko-KR" sz="1050" dirty="0" smtClean="0"/>
              <a:t>}</a:t>
            </a:r>
          </a:p>
          <a:p>
            <a:pPr lvl="2"/>
            <a:endParaRPr lang="en-US" altLang="ko-KR" sz="500" dirty="0"/>
          </a:p>
          <a:p>
            <a:pPr lvl="1"/>
            <a:r>
              <a:rPr lang="en-US" altLang="ko-KR" sz="1050" dirty="0"/>
              <a:t>EHTLTF</a:t>
            </a:r>
            <a:r>
              <a:rPr lang="en-US" altLang="ko-KR" sz="1050" baseline="-25000" dirty="0"/>
              <a:t>240MHz_2x</a:t>
            </a:r>
            <a:r>
              <a:rPr lang="en-US" altLang="ko-KR" sz="1050" dirty="0"/>
              <a:t> = {LTF</a:t>
            </a:r>
            <a:r>
              <a:rPr lang="en-US" altLang="ko-KR" sz="1050" baseline="-25000" dirty="0"/>
              <a:t>80MHz_lower_2x</a:t>
            </a:r>
            <a:r>
              <a:rPr lang="en-US" altLang="ko-KR" sz="1050" dirty="0"/>
              <a:t>, 23 zeros, LTF</a:t>
            </a:r>
            <a:r>
              <a:rPr lang="en-US" altLang="ko-KR" sz="1050" baseline="-25000" dirty="0"/>
              <a:t>80MHz_middle_2x</a:t>
            </a:r>
            <a:r>
              <a:rPr lang="en-US" altLang="ko-KR" sz="1050" dirty="0"/>
              <a:t>, 23 zeros, LTF</a:t>
            </a:r>
            <a:r>
              <a:rPr lang="en-US" altLang="ko-KR" sz="1050" baseline="-25000" dirty="0"/>
              <a:t>80MHz_upper_2x</a:t>
            </a:r>
            <a:r>
              <a:rPr lang="en-US" altLang="ko-KR" sz="1050" dirty="0"/>
              <a:t>}</a:t>
            </a:r>
          </a:p>
          <a:p>
            <a:pPr lvl="2"/>
            <a:r>
              <a:rPr lang="en-US" altLang="ko-KR" sz="1050" dirty="0"/>
              <a:t>LTF</a:t>
            </a:r>
            <a:r>
              <a:rPr lang="en-US" altLang="ko-KR" sz="1050" baseline="-25000" dirty="0"/>
              <a:t>80MHz_lower_2x</a:t>
            </a:r>
            <a:r>
              <a:rPr lang="en-US" altLang="ko-KR" sz="1050" dirty="0"/>
              <a:t> = {LTF</a:t>
            </a:r>
            <a:r>
              <a:rPr lang="en-US" altLang="ko-KR" sz="1050" baseline="-25000" dirty="0"/>
              <a:t>80MHz_part1_2x</a:t>
            </a:r>
            <a:r>
              <a:rPr lang="en-US" altLang="ko-KR" sz="1050" dirty="0"/>
              <a:t>, LTF</a:t>
            </a:r>
            <a:r>
              <a:rPr lang="en-US" altLang="ko-KR" sz="1050" baseline="-25000" dirty="0"/>
              <a:t>80MHz_part2_2x</a:t>
            </a:r>
            <a:r>
              <a:rPr lang="en-US" altLang="ko-KR" sz="1050" dirty="0"/>
              <a:t>, LTF</a:t>
            </a:r>
            <a:r>
              <a:rPr lang="en-US" altLang="ko-KR" sz="1050" baseline="-25000" dirty="0"/>
              <a:t>80MHz_part3_2x</a:t>
            </a:r>
            <a:r>
              <a:rPr lang="en-US" altLang="ko-KR" sz="1050" dirty="0"/>
              <a:t>, LTF</a:t>
            </a:r>
            <a:r>
              <a:rPr lang="en-US" altLang="ko-KR" sz="1050" baseline="-25000" dirty="0"/>
              <a:t>80MHz_part4_2x</a:t>
            </a:r>
            <a:r>
              <a:rPr lang="en-US" altLang="ko-KR" sz="1050" dirty="0"/>
              <a:t>, LTF</a:t>
            </a:r>
            <a:r>
              <a:rPr lang="en-US" altLang="ko-KR" sz="1050" baseline="-25000" dirty="0"/>
              <a:t>80MHz_part5_2x</a:t>
            </a:r>
            <a:r>
              <a:rPr lang="en-US" altLang="ko-KR" sz="1050" dirty="0"/>
              <a:t>}</a:t>
            </a:r>
          </a:p>
          <a:p>
            <a:pPr lvl="2"/>
            <a:r>
              <a:rPr lang="en-US" altLang="ko-KR" sz="1050" dirty="0"/>
              <a:t>LTF</a:t>
            </a:r>
            <a:r>
              <a:rPr lang="en-US" altLang="ko-KR" sz="1050" baseline="-25000" dirty="0"/>
              <a:t>80MHz_middle_2x</a:t>
            </a:r>
            <a:r>
              <a:rPr lang="en-US" altLang="ko-KR" sz="1050" dirty="0"/>
              <a:t> = {LTF</a:t>
            </a:r>
            <a:r>
              <a:rPr lang="en-US" altLang="ko-KR" sz="1050" baseline="-25000" dirty="0"/>
              <a:t>80MHz_part1_2x</a:t>
            </a:r>
            <a:r>
              <a:rPr lang="en-US" altLang="ko-KR" sz="1050" dirty="0"/>
              <a:t>, LTF</a:t>
            </a:r>
            <a:r>
              <a:rPr lang="en-US" altLang="ko-KR" sz="1050" baseline="-25000" dirty="0"/>
              <a:t>80MHz_part2_2x</a:t>
            </a:r>
            <a:r>
              <a:rPr lang="en-US" altLang="ko-KR" sz="1050" dirty="0"/>
              <a:t>, (-)LTF</a:t>
            </a:r>
            <a:r>
              <a:rPr lang="en-US" altLang="ko-KR" sz="1050" baseline="-25000" dirty="0"/>
              <a:t>80MHz_part3_2x</a:t>
            </a:r>
            <a:r>
              <a:rPr lang="en-US" altLang="ko-KR" sz="1050" dirty="0"/>
              <a:t>, (-)LTF</a:t>
            </a:r>
            <a:r>
              <a:rPr lang="en-US" altLang="ko-KR" sz="1050" baseline="-25000" dirty="0"/>
              <a:t>80MHz_part4_2x</a:t>
            </a:r>
            <a:r>
              <a:rPr lang="en-US" altLang="ko-KR" sz="1050" dirty="0"/>
              <a:t>, (-)LTF</a:t>
            </a:r>
            <a:r>
              <a:rPr lang="en-US" altLang="ko-KR" sz="1050" baseline="-25000" dirty="0"/>
              <a:t>80MHz_part5_2x</a:t>
            </a:r>
            <a:r>
              <a:rPr lang="en-US" altLang="ko-KR" sz="1050" dirty="0"/>
              <a:t>}</a:t>
            </a:r>
          </a:p>
          <a:p>
            <a:pPr lvl="2"/>
            <a:r>
              <a:rPr lang="en-US" altLang="ko-KR" sz="1050" dirty="0"/>
              <a:t>LTF</a:t>
            </a:r>
            <a:r>
              <a:rPr lang="en-US" altLang="ko-KR" sz="1050" baseline="-25000" dirty="0"/>
              <a:t>80MHz_upper_2x</a:t>
            </a:r>
            <a:r>
              <a:rPr lang="en-US" altLang="ko-KR" sz="1050" dirty="0"/>
              <a:t> = {(-)LTF</a:t>
            </a:r>
            <a:r>
              <a:rPr lang="en-US" altLang="ko-KR" sz="1050" baseline="-25000" dirty="0"/>
              <a:t>80MHz_part1_2x</a:t>
            </a:r>
            <a:r>
              <a:rPr lang="en-US" altLang="ko-KR" sz="1050" dirty="0"/>
              <a:t>, (-)LTF</a:t>
            </a:r>
            <a:r>
              <a:rPr lang="en-US" altLang="ko-KR" sz="1050" baseline="-25000" dirty="0"/>
              <a:t>80MHz_part2_2x</a:t>
            </a:r>
            <a:r>
              <a:rPr lang="en-US" altLang="ko-KR" sz="1050" dirty="0"/>
              <a:t>, (-)LTF</a:t>
            </a:r>
            <a:r>
              <a:rPr lang="en-US" altLang="ko-KR" sz="1050" baseline="-25000" dirty="0"/>
              <a:t>80MHz_part3_2x</a:t>
            </a:r>
            <a:r>
              <a:rPr lang="en-US" altLang="ko-KR" sz="1050" dirty="0"/>
              <a:t>, (-)LTF</a:t>
            </a:r>
            <a:r>
              <a:rPr lang="en-US" altLang="ko-KR" sz="1050" baseline="-25000" dirty="0"/>
              <a:t>80MHz_part4_2x</a:t>
            </a:r>
            <a:r>
              <a:rPr lang="en-US" altLang="ko-KR" sz="1050" dirty="0"/>
              <a:t>, </a:t>
            </a:r>
            <a:r>
              <a:rPr lang="en-US" altLang="ko-KR" sz="1050" dirty="0" smtClean="0"/>
              <a:t>(-)LTF</a:t>
            </a:r>
            <a:r>
              <a:rPr lang="en-US" altLang="ko-KR" sz="1050" baseline="-25000" dirty="0" smtClean="0"/>
              <a:t>80MHz_part5_2x </a:t>
            </a:r>
            <a:r>
              <a:rPr lang="en-US" altLang="ko-KR" sz="1050" dirty="0" smtClean="0"/>
              <a:t>}</a:t>
            </a:r>
          </a:p>
          <a:p>
            <a:pPr lvl="2"/>
            <a:endParaRPr lang="en-US" altLang="ko-KR" sz="500" dirty="0"/>
          </a:p>
          <a:p>
            <a:pPr lvl="1"/>
            <a:r>
              <a:rPr lang="en-US" altLang="ko-KR" sz="1050" dirty="0"/>
              <a:t>EHTLTF</a:t>
            </a:r>
            <a:r>
              <a:rPr lang="en-US" altLang="ko-KR" sz="1050" baseline="-25000" dirty="0"/>
              <a:t>240MHz_4x</a:t>
            </a:r>
            <a:r>
              <a:rPr lang="en-US" altLang="ko-KR" sz="1050" dirty="0"/>
              <a:t> = {LTF</a:t>
            </a:r>
            <a:r>
              <a:rPr lang="en-US" altLang="ko-KR" sz="1050" baseline="-25000" dirty="0"/>
              <a:t>80MHz_lower_4x</a:t>
            </a:r>
            <a:r>
              <a:rPr lang="en-US" altLang="ko-KR" sz="1050" dirty="0"/>
              <a:t>, 23 zeros, LTF</a:t>
            </a:r>
            <a:r>
              <a:rPr lang="en-US" altLang="ko-KR" sz="1050" baseline="-25000" dirty="0"/>
              <a:t>80MHz_middle_4x</a:t>
            </a:r>
            <a:r>
              <a:rPr lang="en-US" altLang="ko-KR" sz="1050" dirty="0"/>
              <a:t>, 23 zeros, LTF</a:t>
            </a:r>
            <a:r>
              <a:rPr lang="en-US" altLang="ko-KR" sz="1050" baseline="-25000" dirty="0"/>
              <a:t>80MHz_upper_4x</a:t>
            </a:r>
            <a:r>
              <a:rPr lang="en-US" altLang="ko-KR" sz="1050" dirty="0"/>
              <a:t>}</a:t>
            </a:r>
          </a:p>
          <a:p>
            <a:pPr lvl="2"/>
            <a:r>
              <a:rPr lang="en-US" altLang="ko-KR" sz="1050" dirty="0"/>
              <a:t>LTF</a:t>
            </a:r>
            <a:r>
              <a:rPr lang="en-US" altLang="ko-KR" sz="1050" baseline="-25000" dirty="0"/>
              <a:t>80MHz_lower_4x</a:t>
            </a:r>
            <a:r>
              <a:rPr lang="en-US" altLang="ko-KR" sz="1050" dirty="0"/>
              <a:t> = {LTF</a:t>
            </a:r>
            <a:r>
              <a:rPr lang="en-US" altLang="ko-KR" sz="1050" baseline="-25000" dirty="0"/>
              <a:t>80MHz_left_4x</a:t>
            </a:r>
            <a:r>
              <a:rPr lang="en-US" altLang="ko-KR" sz="1050" dirty="0"/>
              <a:t>, 0, LTF</a:t>
            </a:r>
            <a:r>
              <a:rPr lang="en-US" altLang="ko-KR" sz="1050" baseline="-25000" dirty="0"/>
              <a:t>80MHz_right_4x</a:t>
            </a:r>
            <a:r>
              <a:rPr lang="en-US" altLang="ko-KR" sz="1050" dirty="0"/>
              <a:t>}</a:t>
            </a:r>
          </a:p>
          <a:p>
            <a:pPr lvl="2"/>
            <a:r>
              <a:rPr lang="en-US" altLang="ko-KR" sz="1050" dirty="0"/>
              <a:t>LTF</a:t>
            </a:r>
            <a:r>
              <a:rPr lang="en-US" altLang="ko-KR" sz="1050" baseline="-25000" dirty="0"/>
              <a:t>80MHz_middle_4x</a:t>
            </a:r>
            <a:r>
              <a:rPr lang="en-US" altLang="ko-KR" sz="1050" dirty="0"/>
              <a:t> = {LTF</a:t>
            </a:r>
            <a:r>
              <a:rPr lang="en-US" altLang="ko-KR" sz="1050" baseline="-25000" dirty="0"/>
              <a:t>80MHz_left_4x</a:t>
            </a:r>
            <a:r>
              <a:rPr lang="en-US" altLang="ko-KR" sz="1050" dirty="0"/>
              <a:t>, 0, (-)LTF</a:t>
            </a:r>
            <a:r>
              <a:rPr lang="en-US" altLang="ko-KR" sz="1050" baseline="-25000" dirty="0"/>
              <a:t>80MHz_right_4x</a:t>
            </a:r>
            <a:r>
              <a:rPr lang="en-US" altLang="ko-KR" sz="1050" dirty="0"/>
              <a:t>}</a:t>
            </a:r>
          </a:p>
          <a:p>
            <a:pPr lvl="2"/>
            <a:r>
              <a:rPr lang="en-US" altLang="ko-KR" sz="1050" dirty="0"/>
              <a:t>LTF</a:t>
            </a:r>
            <a:r>
              <a:rPr lang="en-US" altLang="ko-KR" sz="1050" baseline="-25000" dirty="0"/>
              <a:t>80MHz_upper_4x</a:t>
            </a:r>
            <a:r>
              <a:rPr lang="en-US" altLang="ko-KR" sz="1050" dirty="0"/>
              <a:t> = {(-)LTF</a:t>
            </a:r>
            <a:r>
              <a:rPr lang="en-US" altLang="ko-KR" sz="1050" baseline="-25000" dirty="0"/>
              <a:t>80MHz_left_4x</a:t>
            </a:r>
            <a:r>
              <a:rPr lang="en-US" altLang="ko-KR" sz="1050" dirty="0"/>
              <a:t>, 0, (-)LTF</a:t>
            </a:r>
            <a:r>
              <a:rPr lang="en-US" altLang="ko-KR" sz="1050" baseline="-25000" dirty="0"/>
              <a:t>80MHz_right_4x</a:t>
            </a:r>
            <a:r>
              <a:rPr lang="en-US" altLang="ko-KR" sz="1050" dirty="0" smtClean="0"/>
              <a:t>}</a:t>
            </a:r>
            <a:endParaRPr lang="en-US" altLang="ko-KR" sz="7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213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EHT-LTF for 240/320MHz bandwidth </a:t>
            </a:r>
            <a:r>
              <a:rPr lang="en-US" altLang="ko-KR" dirty="0" smtClean="0"/>
              <a:t>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The suggested 1/2/4x EHT-LTF sequences in </a:t>
            </a:r>
            <a:r>
              <a:rPr lang="en-US" altLang="ko-KR" sz="1800" dirty="0" smtClean="0"/>
              <a:t>320MHz</a:t>
            </a:r>
            <a:endParaRPr lang="en-US" altLang="ko-KR" sz="1800" dirty="0"/>
          </a:p>
          <a:p>
            <a:pPr lvl="1"/>
            <a:r>
              <a:rPr lang="en-US" altLang="ko-KR" sz="1000" dirty="0" smtClean="0"/>
              <a:t>EHTLTF</a:t>
            </a:r>
            <a:r>
              <a:rPr lang="en-US" altLang="ko-KR" sz="1000" baseline="-25000" dirty="0" smtClean="0"/>
              <a:t>320MHz_1x</a:t>
            </a:r>
            <a:r>
              <a:rPr lang="en-US" altLang="ko-KR" sz="1000" dirty="0" smtClean="0"/>
              <a:t> </a:t>
            </a:r>
            <a:r>
              <a:rPr lang="en-US" altLang="ko-KR" sz="1000" dirty="0"/>
              <a:t>= {LTF</a:t>
            </a:r>
            <a:r>
              <a:rPr lang="en-US" altLang="ko-KR" sz="1000" baseline="-25000" dirty="0"/>
              <a:t>80MHz_lower1_1x</a:t>
            </a:r>
            <a:r>
              <a:rPr lang="en-US" altLang="ko-KR" sz="1000" dirty="0"/>
              <a:t>, 23 zeros, LTF</a:t>
            </a:r>
            <a:r>
              <a:rPr lang="en-US" altLang="ko-KR" sz="1000" baseline="-25000" dirty="0"/>
              <a:t>80MHz_upper1_1x</a:t>
            </a:r>
            <a:r>
              <a:rPr lang="en-US" altLang="ko-KR" sz="1000" dirty="0"/>
              <a:t>, 23 zeros, LTF</a:t>
            </a:r>
            <a:r>
              <a:rPr lang="en-US" altLang="ko-KR" sz="1000" baseline="-25000" dirty="0"/>
              <a:t>80MHz_lower2_1x</a:t>
            </a:r>
            <a:r>
              <a:rPr lang="en-US" altLang="ko-KR" sz="1000" dirty="0"/>
              <a:t>, 23 zeros, LTF</a:t>
            </a:r>
            <a:r>
              <a:rPr lang="en-US" altLang="ko-KR" sz="1000" baseline="-25000" dirty="0"/>
              <a:t>80MHz_upper2_1x</a:t>
            </a:r>
            <a:r>
              <a:rPr lang="en-US" altLang="ko-KR" sz="1000" dirty="0"/>
              <a:t>}</a:t>
            </a:r>
          </a:p>
          <a:p>
            <a:pPr lvl="2"/>
            <a:r>
              <a:rPr lang="en-US" altLang="ko-KR" sz="1000" dirty="0"/>
              <a:t>LTF</a:t>
            </a:r>
            <a:r>
              <a:rPr lang="en-US" altLang="ko-KR" sz="1000" baseline="-25000" dirty="0"/>
              <a:t>80MHz_lower1_1x </a:t>
            </a:r>
            <a:r>
              <a:rPr lang="en-US" altLang="ko-KR" sz="1000" dirty="0"/>
              <a:t>= {LTF</a:t>
            </a:r>
            <a:r>
              <a:rPr lang="en-US" altLang="ko-KR" sz="1000" baseline="-25000" dirty="0"/>
              <a:t>80MHz_left_1x</a:t>
            </a:r>
            <a:r>
              <a:rPr lang="en-US" altLang="ko-KR" sz="1000" dirty="0"/>
              <a:t>, 0, </a:t>
            </a:r>
            <a:r>
              <a:rPr lang="en-US" altLang="ko-KR" sz="1000" dirty="0" smtClean="0"/>
              <a:t>LTF</a:t>
            </a:r>
            <a:r>
              <a:rPr lang="en-US" altLang="ko-KR" sz="1000" baseline="-25000" dirty="0" smtClean="0"/>
              <a:t>80MHz_right_1x</a:t>
            </a:r>
            <a:r>
              <a:rPr lang="en-US" altLang="ko-KR" sz="1000" dirty="0"/>
              <a:t>}</a:t>
            </a:r>
          </a:p>
          <a:p>
            <a:pPr lvl="2"/>
            <a:r>
              <a:rPr lang="en-US" altLang="ko-KR" sz="1000" dirty="0"/>
              <a:t>LTF</a:t>
            </a:r>
            <a:r>
              <a:rPr lang="en-US" altLang="ko-KR" sz="1000" baseline="-25000" dirty="0"/>
              <a:t>80MHz_upper1_1x </a:t>
            </a:r>
            <a:r>
              <a:rPr lang="en-US" altLang="ko-KR" sz="1000" dirty="0"/>
              <a:t>= {(-)LTF</a:t>
            </a:r>
            <a:r>
              <a:rPr lang="en-US" altLang="ko-KR" sz="1000" baseline="-25000" dirty="0"/>
              <a:t>80MHz_left_1x</a:t>
            </a:r>
            <a:r>
              <a:rPr lang="en-US" altLang="ko-KR" sz="1000" dirty="0"/>
              <a:t>, 0, </a:t>
            </a:r>
            <a:r>
              <a:rPr lang="en-US" altLang="ko-KR" sz="1000" dirty="0" smtClean="0"/>
              <a:t>(-)LTF</a:t>
            </a:r>
            <a:r>
              <a:rPr lang="en-US" altLang="ko-KR" sz="1000" baseline="-25000" dirty="0" smtClean="0"/>
              <a:t>80MHz_right_1x</a:t>
            </a:r>
            <a:r>
              <a:rPr lang="en-US" altLang="ko-KR" sz="1000" dirty="0"/>
              <a:t>}</a:t>
            </a:r>
          </a:p>
          <a:p>
            <a:pPr lvl="2"/>
            <a:r>
              <a:rPr lang="en-US" altLang="ko-KR" sz="1000" dirty="0"/>
              <a:t>LTF</a:t>
            </a:r>
            <a:r>
              <a:rPr lang="en-US" altLang="ko-KR" sz="1000" baseline="-25000" dirty="0"/>
              <a:t>80MHz_lower2_1x </a:t>
            </a:r>
            <a:r>
              <a:rPr lang="en-US" altLang="ko-KR" sz="1000" dirty="0"/>
              <a:t>= {(-)LTF</a:t>
            </a:r>
            <a:r>
              <a:rPr lang="en-US" altLang="ko-KR" sz="1000" baseline="-25000" dirty="0"/>
              <a:t>80MHz_left_1x</a:t>
            </a:r>
            <a:r>
              <a:rPr lang="en-US" altLang="ko-KR" sz="1000" dirty="0"/>
              <a:t>, 0, </a:t>
            </a:r>
            <a:r>
              <a:rPr lang="en-US" altLang="ko-KR" sz="1000" dirty="0" smtClean="0"/>
              <a:t>LTF</a:t>
            </a:r>
            <a:r>
              <a:rPr lang="en-US" altLang="ko-KR" sz="1000" baseline="-25000" dirty="0" smtClean="0"/>
              <a:t>80MHz_right_1x</a:t>
            </a:r>
            <a:r>
              <a:rPr lang="en-US" altLang="ko-KR" sz="1000" dirty="0"/>
              <a:t>}</a:t>
            </a:r>
          </a:p>
          <a:p>
            <a:pPr lvl="2"/>
            <a:r>
              <a:rPr lang="en-US" altLang="ko-KR" sz="1000" dirty="0"/>
              <a:t>LTF</a:t>
            </a:r>
            <a:r>
              <a:rPr lang="en-US" altLang="ko-KR" sz="1000" baseline="-25000" dirty="0"/>
              <a:t>80MHz_upper2_1x </a:t>
            </a:r>
            <a:r>
              <a:rPr lang="en-US" altLang="ko-KR" sz="1000" dirty="0"/>
              <a:t>= {(-)LTF</a:t>
            </a:r>
            <a:r>
              <a:rPr lang="en-US" altLang="ko-KR" sz="1000" baseline="-25000" dirty="0"/>
              <a:t>80MHz_left_1x</a:t>
            </a:r>
            <a:r>
              <a:rPr lang="en-US" altLang="ko-KR" sz="1000" dirty="0"/>
              <a:t>, 0, </a:t>
            </a:r>
            <a:r>
              <a:rPr lang="en-US" altLang="ko-KR" sz="1000" dirty="0" smtClean="0"/>
              <a:t>LTF</a:t>
            </a:r>
            <a:r>
              <a:rPr lang="en-US" altLang="ko-KR" sz="1000" baseline="-25000" dirty="0" smtClean="0"/>
              <a:t>80MHz_right_1x</a:t>
            </a:r>
            <a:r>
              <a:rPr lang="en-US" altLang="ko-KR" sz="1000" dirty="0" smtClean="0"/>
              <a:t>}</a:t>
            </a:r>
          </a:p>
          <a:p>
            <a:pPr lvl="2"/>
            <a:endParaRPr lang="en-US" altLang="ko-KR" sz="500" dirty="0"/>
          </a:p>
          <a:p>
            <a:pPr lvl="1"/>
            <a:r>
              <a:rPr lang="en-US" altLang="ko-KR" sz="1000" dirty="0"/>
              <a:t>EHTLTF</a:t>
            </a:r>
            <a:r>
              <a:rPr lang="en-US" altLang="ko-KR" sz="1000" baseline="-25000" dirty="0"/>
              <a:t>320MHz_2x</a:t>
            </a:r>
            <a:r>
              <a:rPr lang="en-US" altLang="ko-KR" sz="1000" dirty="0"/>
              <a:t> = {LTF</a:t>
            </a:r>
            <a:r>
              <a:rPr lang="en-US" altLang="ko-KR" sz="1000" baseline="-25000" dirty="0"/>
              <a:t>80MHz_lower1_2x</a:t>
            </a:r>
            <a:r>
              <a:rPr lang="en-US" altLang="ko-KR" sz="1000" dirty="0"/>
              <a:t>, 23 zeros, LTF</a:t>
            </a:r>
            <a:r>
              <a:rPr lang="en-US" altLang="ko-KR" sz="1000" baseline="-25000" dirty="0"/>
              <a:t>80MHz_upper1_2x</a:t>
            </a:r>
            <a:r>
              <a:rPr lang="en-US" altLang="ko-KR" sz="1000" dirty="0"/>
              <a:t>, 23 zeros, LTF</a:t>
            </a:r>
            <a:r>
              <a:rPr lang="en-US" altLang="ko-KR" sz="1000" baseline="-25000" dirty="0"/>
              <a:t>80MHz_lower2_2x</a:t>
            </a:r>
            <a:r>
              <a:rPr lang="en-US" altLang="ko-KR" sz="1000" dirty="0"/>
              <a:t>, 23 zeros, LTF</a:t>
            </a:r>
            <a:r>
              <a:rPr lang="en-US" altLang="ko-KR" sz="1000" baseline="-25000" dirty="0"/>
              <a:t>80MHz_upper2_2x</a:t>
            </a:r>
            <a:r>
              <a:rPr lang="en-US" altLang="ko-KR" sz="1000" dirty="0"/>
              <a:t>}</a:t>
            </a:r>
          </a:p>
          <a:p>
            <a:pPr lvl="2"/>
            <a:r>
              <a:rPr lang="en-US" altLang="ko-KR" sz="1000" dirty="0"/>
              <a:t>LTF</a:t>
            </a:r>
            <a:r>
              <a:rPr lang="en-US" altLang="ko-KR" sz="1000" baseline="-25000" dirty="0"/>
              <a:t>80MHz_lower1_2x</a:t>
            </a:r>
            <a:r>
              <a:rPr lang="en-US" altLang="ko-KR" sz="1000" dirty="0"/>
              <a:t> = {LTF</a:t>
            </a:r>
            <a:r>
              <a:rPr lang="en-US" altLang="ko-KR" sz="1000" baseline="-25000" dirty="0"/>
              <a:t>80MHz_part1_2x</a:t>
            </a:r>
            <a:r>
              <a:rPr lang="en-US" altLang="ko-KR" sz="1000" dirty="0"/>
              <a:t>, </a:t>
            </a:r>
            <a:r>
              <a:rPr lang="en-US" altLang="ko-KR" sz="1000" dirty="0" smtClean="0"/>
              <a:t>LTF</a:t>
            </a:r>
            <a:r>
              <a:rPr lang="en-US" altLang="ko-KR" sz="1000" baseline="-25000" dirty="0" smtClean="0"/>
              <a:t>80MHz_part2_2x</a:t>
            </a:r>
            <a:r>
              <a:rPr lang="en-US" altLang="ko-KR" sz="1000" dirty="0"/>
              <a:t>, (-)LTF</a:t>
            </a:r>
            <a:r>
              <a:rPr lang="en-US" altLang="ko-KR" sz="1000" baseline="-25000" dirty="0"/>
              <a:t>80MHz_part3_2x</a:t>
            </a:r>
            <a:r>
              <a:rPr lang="en-US" altLang="ko-KR" sz="1000" dirty="0"/>
              <a:t>, (-)LTF</a:t>
            </a:r>
            <a:r>
              <a:rPr lang="en-US" altLang="ko-KR" sz="1000" baseline="-25000" dirty="0"/>
              <a:t>80MHz_part4_2x</a:t>
            </a:r>
            <a:r>
              <a:rPr lang="en-US" altLang="ko-KR" sz="1000" dirty="0"/>
              <a:t>, </a:t>
            </a:r>
            <a:r>
              <a:rPr lang="en-US" altLang="ko-KR" sz="1000" dirty="0" smtClean="0"/>
              <a:t>(-)LTF</a:t>
            </a:r>
            <a:r>
              <a:rPr lang="en-US" altLang="ko-KR" sz="1000" baseline="-25000" dirty="0" smtClean="0"/>
              <a:t>80MHz_part5_2x</a:t>
            </a:r>
            <a:r>
              <a:rPr lang="en-US" altLang="ko-KR" sz="1000" dirty="0"/>
              <a:t>}</a:t>
            </a:r>
          </a:p>
          <a:p>
            <a:pPr lvl="2"/>
            <a:r>
              <a:rPr lang="en-US" altLang="ko-KR" sz="1000" dirty="0"/>
              <a:t>LTF</a:t>
            </a:r>
            <a:r>
              <a:rPr lang="en-US" altLang="ko-KR" sz="1000" baseline="-25000" dirty="0"/>
              <a:t>80MHz_upper1_2x</a:t>
            </a:r>
            <a:r>
              <a:rPr lang="en-US" altLang="ko-KR" sz="1000" dirty="0"/>
              <a:t> = </a:t>
            </a:r>
            <a:r>
              <a:rPr lang="en-US" altLang="ko-KR" sz="1000" dirty="0" smtClean="0"/>
              <a:t>{(-)LTF</a:t>
            </a:r>
            <a:r>
              <a:rPr lang="en-US" altLang="ko-KR" sz="1000" baseline="-25000" dirty="0" smtClean="0"/>
              <a:t>80MHz_part1_2x</a:t>
            </a:r>
            <a:r>
              <a:rPr lang="en-US" altLang="ko-KR" sz="1000" dirty="0"/>
              <a:t>, (-)LTF</a:t>
            </a:r>
            <a:r>
              <a:rPr lang="en-US" altLang="ko-KR" sz="1000" baseline="-25000" dirty="0"/>
              <a:t>80MHz_part2_2x</a:t>
            </a:r>
            <a:r>
              <a:rPr lang="en-US" altLang="ko-KR" sz="1000" dirty="0"/>
              <a:t>, (-)LTF</a:t>
            </a:r>
            <a:r>
              <a:rPr lang="en-US" altLang="ko-KR" sz="1000" baseline="-25000" dirty="0"/>
              <a:t>80MHz_part3_2x</a:t>
            </a:r>
            <a:r>
              <a:rPr lang="en-US" altLang="ko-KR" sz="1000" dirty="0"/>
              <a:t>, (-)LTF</a:t>
            </a:r>
            <a:r>
              <a:rPr lang="en-US" altLang="ko-KR" sz="1000" baseline="-25000" dirty="0"/>
              <a:t>80MHz_part4_2x</a:t>
            </a:r>
            <a:r>
              <a:rPr lang="en-US" altLang="ko-KR" sz="1000" dirty="0"/>
              <a:t>, </a:t>
            </a:r>
            <a:r>
              <a:rPr lang="en-US" altLang="ko-KR" sz="1000" dirty="0" smtClean="0"/>
              <a:t>(-)LTF</a:t>
            </a:r>
            <a:r>
              <a:rPr lang="en-US" altLang="ko-KR" sz="1000" baseline="-25000" dirty="0" smtClean="0"/>
              <a:t>80MHz_part5_2x</a:t>
            </a:r>
            <a:r>
              <a:rPr lang="en-US" altLang="ko-KR" sz="1000" dirty="0"/>
              <a:t>}</a:t>
            </a:r>
          </a:p>
          <a:p>
            <a:pPr lvl="2"/>
            <a:r>
              <a:rPr lang="en-US" altLang="ko-KR" sz="1000" dirty="0"/>
              <a:t>LTF</a:t>
            </a:r>
            <a:r>
              <a:rPr lang="en-US" altLang="ko-KR" sz="1000" baseline="-25000" dirty="0"/>
              <a:t>80MHz_lower2_2x</a:t>
            </a:r>
            <a:r>
              <a:rPr lang="en-US" altLang="ko-KR" sz="1000" dirty="0"/>
              <a:t> = {LTF</a:t>
            </a:r>
            <a:r>
              <a:rPr lang="en-US" altLang="ko-KR" sz="1000" baseline="-25000" dirty="0"/>
              <a:t>80MHz_part1_2x</a:t>
            </a:r>
            <a:r>
              <a:rPr lang="en-US" altLang="ko-KR" sz="1000" dirty="0"/>
              <a:t>, LTF</a:t>
            </a:r>
            <a:r>
              <a:rPr lang="en-US" altLang="ko-KR" sz="1000" baseline="-25000" dirty="0"/>
              <a:t>80MHz_part2_2x</a:t>
            </a:r>
            <a:r>
              <a:rPr lang="en-US" altLang="ko-KR" sz="1000" dirty="0"/>
              <a:t>, </a:t>
            </a:r>
            <a:r>
              <a:rPr lang="en-US" altLang="ko-KR" sz="1000" dirty="0" smtClean="0"/>
              <a:t>LTF</a:t>
            </a:r>
            <a:r>
              <a:rPr lang="en-US" altLang="ko-KR" sz="1000" baseline="-25000" dirty="0" smtClean="0"/>
              <a:t>80MHz_part3_2x</a:t>
            </a:r>
            <a:r>
              <a:rPr lang="en-US" altLang="ko-KR" sz="1000" dirty="0"/>
              <a:t>, </a:t>
            </a:r>
            <a:r>
              <a:rPr lang="en-US" altLang="ko-KR" sz="1000" dirty="0" smtClean="0"/>
              <a:t>LTF</a:t>
            </a:r>
            <a:r>
              <a:rPr lang="en-US" altLang="ko-KR" sz="1000" baseline="-25000" dirty="0" smtClean="0"/>
              <a:t>80MHz_part4_2x</a:t>
            </a:r>
            <a:r>
              <a:rPr lang="en-US" altLang="ko-KR" sz="1000" dirty="0" smtClean="0"/>
              <a:t>, LTF</a:t>
            </a:r>
            <a:r>
              <a:rPr lang="en-US" altLang="ko-KR" sz="1000" baseline="-25000" dirty="0" smtClean="0"/>
              <a:t>80MHz_part5_2x</a:t>
            </a:r>
            <a:r>
              <a:rPr lang="en-US" altLang="ko-KR" sz="1000" dirty="0"/>
              <a:t>}</a:t>
            </a:r>
          </a:p>
          <a:p>
            <a:pPr lvl="2"/>
            <a:r>
              <a:rPr lang="en-US" altLang="ko-KR" sz="1000" dirty="0"/>
              <a:t>LTF</a:t>
            </a:r>
            <a:r>
              <a:rPr lang="en-US" altLang="ko-KR" sz="1000" baseline="-25000" dirty="0"/>
              <a:t>80MHz_upper2_2x</a:t>
            </a:r>
            <a:r>
              <a:rPr lang="en-US" altLang="ko-KR" sz="1000" dirty="0"/>
              <a:t> = </a:t>
            </a:r>
            <a:r>
              <a:rPr lang="en-US" altLang="ko-KR" sz="1000" dirty="0" smtClean="0"/>
              <a:t>{LTF</a:t>
            </a:r>
            <a:r>
              <a:rPr lang="en-US" altLang="ko-KR" sz="1000" baseline="-25000" dirty="0" smtClean="0"/>
              <a:t>80MHz_part1_2x</a:t>
            </a:r>
            <a:r>
              <a:rPr lang="en-US" altLang="ko-KR" sz="1000" dirty="0"/>
              <a:t>, </a:t>
            </a:r>
            <a:r>
              <a:rPr lang="en-US" altLang="ko-KR" sz="1000" dirty="0" smtClean="0"/>
              <a:t>LTF</a:t>
            </a:r>
            <a:r>
              <a:rPr lang="en-US" altLang="ko-KR" sz="1000" baseline="-25000" dirty="0" smtClean="0"/>
              <a:t>80MHz_part2_2x</a:t>
            </a:r>
            <a:r>
              <a:rPr lang="en-US" altLang="ko-KR" sz="1000" dirty="0"/>
              <a:t>, LTF</a:t>
            </a:r>
            <a:r>
              <a:rPr lang="en-US" altLang="ko-KR" sz="1000" baseline="-25000" dirty="0"/>
              <a:t>80MHz_part3_2x</a:t>
            </a:r>
            <a:r>
              <a:rPr lang="en-US" altLang="ko-KR" sz="1000" dirty="0"/>
              <a:t>, LTF</a:t>
            </a:r>
            <a:r>
              <a:rPr lang="en-US" altLang="ko-KR" sz="1000" baseline="-25000" dirty="0"/>
              <a:t>80MHz_part4_2x</a:t>
            </a:r>
            <a:r>
              <a:rPr lang="en-US" altLang="ko-KR" sz="1000" dirty="0"/>
              <a:t>, LTF</a:t>
            </a:r>
            <a:r>
              <a:rPr lang="en-US" altLang="ko-KR" sz="1000" baseline="-25000" dirty="0"/>
              <a:t>80MHz_part5_2x</a:t>
            </a:r>
            <a:r>
              <a:rPr lang="en-US" altLang="ko-KR" sz="1000" dirty="0" smtClean="0"/>
              <a:t>}</a:t>
            </a:r>
          </a:p>
          <a:p>
            <a:pPr lvl="2"/>
            <a:endParaRPr lang="en-US" altLang="ko-KR" sz="500" dirty="0"/>
          </a:p>
          <a:p>
            <a:pPr lvl="1"/>
            <a:r>
              <a:rPr lang="en-US" altLang="ko-KR" sz="1000" dirty="0"/>
              <a:t>EHTLTF</a:t>
            </a:r>
            <a:r>
              <a:rPr lang="en-US" altLang="ko-KR" sz="1000" baseline="-25000" dirty="0"/>
              <a:t>320MHz_4x</a:t>
            </a:r>
            <a:r>
              <a:rPr lang="en-US" altLang="ko-KR" sz="1000" dirty="0"/>
              <a:t> = {LTF</a:t>
            </a:r>
            <a:r>
              <a:rPr lang="en-US" altLang="ko-KR" sz="1000" baseline="-25000" dirty="0"/>
              <a:t>80MHz_lower1_4x</a:t>
            </a:r>
            <a:r>
              <a:rPr lang="en-US" altLang="ko-KR" sz="1000" dirty="0"/>
              <a:t>, 23 zeros, LTF</a:t>
            </a:r>
            <a:r>
              <a:rPr lang="en-US" altLang="ko-KR" sz="1000" baseline="-25000" dirty="0"/>
              <a:t>80MHz_upper1_4x</a:t>
            </a:r>
            <a:r>
              <a:rPr lang="en-US" altLang="ko-KR" sz="1000" dirty="0"/>
              <a:t>, 23 zeros, LTF</a:t>
            </a:r>
            <a:r>
              <a:rPr lang="en-US" altLang="ko-KR" sz="1000" baseline="-25000" dirty="0"/>
              <a:t>80MHz_lower2_4x</a:t>
            </a:r>
            <a:r>
              <a:rPr lang="en-US" altLang="ko-KR" sz="1000" dirty="0"/>
              <a:t>, 23 zeros, LTF</a:t>
            </a:r>
            <a:r>
              <a:rPr lang="en-US" altLang="ko-KR" sz="1000" baseline="-25000" dirty="0"/>
              <a:t>80MHz_upper2_4x</a:t>
            </a:r>
            <a:r>
              <a:rPr lang="en-US" altLang="ko-KR" sz="1000" dirty="0"/>
              <a:t>}</a:t>
            </a:r>
          </a:p>
          <a:p>
            <a:pPr lvl="2"/>
            <a:r>
              <a:rPr lang="en-US" altLang="ko-KR" sz="1000" dirty="0"/>
              <a:t>LTF</a:t>
            </a:r>
            <a:r>
              <a:rPr lang="en-US" altLang="ko-KR" sz="1000" baseline="-25000" dirty="0"/>
              <a:t>80MHz_lower1_4x </a:t>
            </a:r>
            <a:r>
              <a:rPr lang="en-US" altLang="ko-KR" sz="1000" dirty="0"/>
              <a:t>= {LTF</a:t>
            </a:r>
            <a:r>
              <a:rPr lang="en-US" altLang="ko-KR" sz="1000" baseline="-25000" dirty="0"/>
              <a:t>80MHz_left_4x</a:t>
            </a:r>
            <a:r>
              <a:rPr lang="en-US" altLang="ko-KR" sz="1000" dirty="0"/>
              <a:t>, 0, LTF</a:t>
            </a:r>
            <a:r>
              <a:rPr lang="en-US" altLang="ko-KR" sz="1000" baseline="-25000" dirty="0"/>
              <a:t>80MHz_right_4x</a:t>
            </a:r>
            <a:r>
              <a:rPr lang="en-US" altLang="ko-KR" sz="1000" dirty="0"/>
              <a:t>}</a:t>
            </a:r>
          </a:p>
          <a:p>
            <a:pPr lvl="2"/>
            <a:r>
              <a:rPr lang="en-US" altLang="ko-KR" sz="1000" dirty="0"/>
              <a:t>LTF</a:t>
            </a:r>
            <a:r>
              <a:rPr lang="en-US" altLang="ko-KR" sz="1000" baseline="-25000" dirty="0"/>
              <a:t>80MHz_upper1_4x </a:t>
            </a:r>
            <a:r>
              <a:rPr lang="en-US" altLang="ko-KR" sz="1000" dirty="0"/>
              <a:t>= {(-)LTF</a:t>
            </a:r>
            <a:r>
              <a:rPr lang="en-US" altLang="ko-KR" sz="1000" baseline="-25000" dirty="0"/>
              <a:t>80MHz_left_4x</a:t>
            </a:r>
            <a:r>
              <a:rPr lang="en-US" altLang="ko-KR" sz="1000" dirty="0"/>
              <a:t>, 0, LTF</a:t>
            </a:r>
            <a:r>
              <a:rPr lang="en-US" altLang="ko-KR" sz="1000" baseline="-25000" dirty="0"/>
              <a:t>80MHz_right_4x</a:t>
            </a:r>
            <a:r>
              <a:rPr lang="en-US" altLang="ko-KR" sz="1000" dirty="0"/>
              <a:t>}</a:t>
            </a:r>
          </a:p>
          <a:p>
            <a:pPr lvl="2"/>
            <a:r>
              <a:rPr lang="en-US" altLang="ko-KR" sz="1000" dirty="0"/>
              <a:t>LTF</a:t>
            </a:r>
            <a:r>
              <a:rPr lang="en-US" altLang="ko-KR" sz="1000" baseline="-25000" dirty="0"/>
              <a:t>80MHz_lower2_4x </a:t>
            </a:r>
            <a:r>
              <a:rPr lang="en-US" altLang="ko-KR" sz="1000" dirty="0"/>
              <a:t>= {LTF</a:t>
            </a:r>
            <a:r>
              <a:rPr lang="en-US" altLang="ko-KR" sz="1000" baseline="-25000" dirty="0"/>
              <a:t>80MHz_left_4x</a:t>
            </a:r>
            <a:r>
              <a:rPr lang="en-US" altLang="ko-KR" sz="1000" dirty="0"/>
              <a:t>, 0, LTF</a:t>
            </a:r>
            <a:r>
              <a:rPr lang="en-US" altLang="ko-KR" sz="1000" baseline="-25000" dirty="0"/>
              <a:t>80MHz_right_4x</a:t>
            </a:r>
            <a:r>
              <a:rPr lang="en-US" altLang="ko-KR" sz="1000" dirty="0"/>
              <a:t>}</a:t>
            </a:r>
          </a:p>
          <a:p>
            <a:pPr lvl="2"/>
            <a:r>
              <a:rPr lang="en-US" altLang="ko-KR" sz="1000" dirty="0"/>
              <a:t>LTF</a:t>
            </a:r>
            <a:r>
              <a:rPr lang="en-US" altLang="ko-KR" sz="1000" baseline="-25000" dirty="0"/>
              <a:t>80MHz_upper2_4x </a:t>
            </a:r>
            <a:r>
              <a:rPr lang="en-US" altLang="ko-KR" sz="1000" dirty="0"/>
              <a:t>= {LTF</a:t>
            </a:r>
            <a:r>
              <a:rPr lang="en-US" altLang="ko-KR" sz="1000" baseline="-25000" dirty="0"/>
              <a:t>80MHz_left_4x</a:t>
            </a:r>
            <a:r>
              <a:rPr lang="en-US" altLang="ko-KR" sz="1000" dirty="0"/>
              <a:t>, 0, (-)LTF</a:t>
            </a:r>
            <a:r>
              <a:rPr lang="en-US" altLang="ko-KR" sz="1000" baseline="-25000" dirty="0"/>
              <a:t>80MHz_right_4x</a:t>
            </a:r>
            <a:r>
              <a:rPr lang="en-US" altLang="ko-KR" sz="1000" dirty="0"/>
              <a:t>}</a:t>
            </a:r>
          </a:p>
          <a:p>
            <a:endParaRPr lang="en-US" altLang="ko-KR" sz="1000" dirty="0" smtClean="0"/>
          </a:p>
          <a:p>
            <a:r>
              <a:rPr lang="en-US" altLang="ko-KR" sz="1800" dirty="0" smtClean="0"/>
              <a:t>The sequences are made </a:t>
            </a:r>
            <a:r>
              <a:rPr lang="en-US" altLang="ko-KR" sz="1800" dirty="0"/>
              <a:t>by changing the signs of each 80MHz_left/right in 1/4x HE-LTF sequences and 80MHz_part1/2/3/4/5 in 2x HE LTF </a:t>
            </a:r>
            <a:r>
              <a:rPr lang="en-US" altLang="ko-KR" sz="1800" dirty="0" smtClean="0"/>
              <a:t>sequence, and picked with PAPR performance </a:t>
            </a:r>
            <a:r>
              <a:rPr lang="en-US" altLang="ko-KR" sz="1800" dirty="0"/>
              <a:t>in </a:t>
            </a:r>
            <a:r>
              <a:rPr lang="en-US" altLang="ko-KR" sz="1800" dirty="0" smtClean="0"/>
              <a:t>all </a:t>
            </a:r>
            <a:r>
              <a:rPr lang="en-US" altLang="ko-KR" sz="1800" dirty="0"/>
              <a:t>(M-)RU and punctured cases</a:t>
            </a:r>
            <a:r>
              <a:rPr lang="en-US" altLang="ko-KR" sz="1800" dirty="0" smtClean="0"/>
              <a:t>.</a:t>
            </a:r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990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51" t="769" r="7261" b="769"/>
          <a:stretch/>
        </p:blipFill>
        <p:spPr>
          <a:xfrm>
            <a:off x="877410" y="4816992"/>
            <a:ext cx="4532790" cy="1431408"/>
          </a:xfrm>
          <a:prstGeom prst="rect">
            <a:avLst/>
          </a:prstGeom>
        </p:spPr>
      </p:pic>
      <p:pic>
        <p:nvPicPr>
          <p:cNvPr id="15" name="그림 1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6" r="7260" b="770"/>
          <a:stretch/>
        </p:blipFill>
        <p:spPr>
          <a:xfrm>
            <a:off x="838200" y="3266664"/>
            <a:ext cx="4538664" cy="1425700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28" t="2239" r="7025"/>
          <a:stretch/>
        </p:blipFill>
        <p:spPr>
          <a:xfrm>
            <a:off x="854868" y="1767662"/>
            <a:ext cx="4555332" cy="1472241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PAPRs in (M)RUs of 240MHz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486400" y="1828799"/>
            <a:ext cx="2971800" cy="4646613"/>
          </a:xfrm>
        </p:spPr>
        <p:txBody>
          <a:bodyPr/>
          <a:lstStyle/>
          <a:p>
            <a:pPr marL="266700" indent="-174625" eaLnBrk="1" fontAlgn="ctr" latinLnBrk="1" hangingPunct="1"/>
            <a:r>
              <a:rPr lang="en-US" altLang="ko-KR" sz="1600" dirty="0" smtClean="0"/>
              <a:t>Indices in X-axis</a:t>
            </a:r>
          </a:p>
          <a:p>
            <a:pPr marL="449263" lvl="1" indent="-174625" eaLnBrk="1" fontAlgn="ctr" latinLnBrk="1" hangingPunct="1"/>
            <a:r>
              <a:rPr lang="en-US" altLang="ko-KR" sz="1100" dirty="0" smtClean="0"/>
              <a:t>1~108: 26RUs (36*3)</a:t>
            </a:r>
          </a:p>
          <a:p>
            <a:pPr marL="449263" lvl="1" indent="-174625" eaLnBrk="1" fontAlgn="ctr" latinLnBrk="1" hangingPunct="1"/>
            <a:r>
              <a:rPr lang="en-US" altLang="ko-KR" sz="1100" dirty="0" smtClean="0"/>
              <a:t>109~156: 52RUs (16*3)</a:t>
            </a:r>
          </a:p>
          <a:p>
            <a:pPr marL="449263" lvl="1" indent="-174625" eaLnBrk="1" fontAlgn="ctr" latinLnBrk="1" hangingPunct="1"/>
            <a:r>
              <a:rPr lang="en-US" altLang="ko-KR" sz="1100" dirty="0" smtClean="0"/>
              <a:t>157~180: 106RUs (8*3)</a:t>
            </a:r>
          </a:p>
          <a:p>
            <a:pPr marL="449263" lvl="1" indent="-174625" eaLnBrk="1" fontAlgn="ctr" latinLnBrk="1" hangingPunct="1"/>
            <a:r>
              <a:rPr lang="en-US" altLang="ko-KR" sz="1100" dirty="0" smtClean="0"/>
              <a:t>181~192: 26+52RUs (4*3)</a:t>
            </a:r>
          </a:p>
          <a:p>
            <a:pPr marL="449263" lvl="1" indent="-174625" eaLnBrk="1" fontAlgn="ctr" latinLnBrk="1" hangingPunct="1"/>
            <a:r>
              <a:rPr lang="en-US" altLang="ko-KR" sz="1100" dirty="0" smtClean="0"/>
              <a:t>193~204: 26+106RUs (4*3)</a:t>
            </a:r>
          </a:p>
          <a:p>
            <a:pPr marL="449263" lvl="1" indent="-174625" eaLnBrk="1" fontAlgn="ctr" latinLnBrk="1" hangingPunct="1"/>
            <a:r>
              <a:rPr lang="en-US" altLang="ko-KR" sz="1100" dirty="0" smtClean="0"/>
              <a:t>205~216: 242RUs (4*3)</a:t>
            </a:r>
          </a:p>
          <a:p>
            <a:pPr marL="449263" lvl="1" indent="-174625" eaLnBrk="1" fontAlgn="ctr" latinLnBrk="1" hangingPunct="1"/>
            <a:r>
              <a:rPr lang="en-US" altLang="ko-KR" sz="1100" dirty="0" smtClean="0"/>
              <a:t>217~222: 484RUs (2*3)</a:t>
            </a:r>
          </a:p>
          <a:p>
            <a:pPr marL="449263" lvl="1" indent="-174625" eaLnBrk="1" fontAlgn="ctr" latinLnBrk="1" hangingPunct="1"/>
            <a:r>
              <a:rPr lang="en-US" altLang="ko-KR" sz="1100" dirty="0" smtClean="0"/>
              <a:t>223~225: 996RUs (3)</a:t>
            </a:r>
          </a:p>
          <a:p>
            <a:pPr marL="449263" lvl="1" indent="-174625" eaLnBrk="1" fontAlgn="ctr" latinLnBrk="1" hangingPunct="1"/>
            <a:r>
              <a:rPr lang="en-US" altLang="ko-KR" sz="1100" dirty="0" smtClean="0"/>
              <a:t>226: 3*996RUs (1)</a:t>
            </a:r>
          </a:p>
          <a:p>
            <a:pPr marL="449263" lvl="1" indent="-174625" eaLnBrk="1" fontAlgn="ctr" latinLnBrk="1" hangingPunct="1"/>
            <a:r>
              <a:rPr lang="en-US" altLang="ko-KR" sz="1100" dirty="0" smtClean="0"/>
              <a:t>227~229: 2*996RUs (3)</a:t>
            </a:r>
          </a:p>
          <a:p>
            <a:pPr marL="449263" lvl="1" indent="-174625" eaLnBrk="1" fontAlgn="ctr" latinLnBrk="1" hangingPunct="1"/>
            <a:r>
              <a:rPr lang="en-US" altLang="ko-KR" sz="1100" dirty="0" smtClean="0"/>
              <a:t>230~235: 2*996+484RUs (6)</a:t>
            </a:r>
          </a:p>
          <a:p>
            <a:pPr marL="449263" lvl="1" indent="-174625" eaLnBrk="1" fontAlgn="ctr" latinLnBrk="1" hangingPunct="1"/>
            <a:r>
              <a:rPr lang="en-US" altLang="ko-KR" sz="1100" dirty="0" smtClean="0"/>
              <a:t>236~243: 996+484RUs (8)</a:t>
            </a:r>
          </a:p>
          <a:p>
            <a:pPr marL="449263" lvl="1" indent="-174625" eaLnBrk="1" fontAlgn="ctr" latinLnBrk="1" hangingPunct="1"/>
            <a:endParaRPr lang="en-US" altLang="ko-KR" sz="500" dirty="0" smtClean="0"/>
          </a:p>
          <a:p>
            <a:pPr marL="266700" indent="-174625" eaLnBrk="1" fontAlgn="ctr" latinLnBrk="1" hangingPunct="1"/>
            <a:r>
              <a:rPr lang="en-US" altLang="ko-KR" sz="1600" dirty="0" smtClean="0"/>
              <a:t>1/2/4x LTF</a:t>
            </a:r>
          </a:p>
          <a:p>
            <a:pPr marL="449263" lvl="1" indent="-182563" eaLnBrk="1" fontAlgn="ctr" latinLnBrk="1" hangingPunct="1"/>
            <a:r>
              <a:rPr lang="en-US" altLang="ko-KR" sz="1300" dirty="0" smtClean="0"/>
              <a:t>All PAPRs of LTF </a:t>
            </a:r>
            <a:r>
              <a:rPr lang="en-US" altLang="ko-KR" sz="1300" dirty="0" smtClean="0"/>
              <a:t>are lower than the </a:t>
            </a:r>
            <a:r>
              <a:rPr lang="en-US" altLang="ko-KR" sz="1300" dirty="0" smtClean="0"/>
              <a:t>data’s except in some 26RUs of 2/4x LTF due to tone shift.</a:t>
            </a:r>
          </a:p>
          <a:p>
            <a:pPr marL="449263" lvl="1" indent="-182563" eaLnBrk="1" fontAlgn="ctr" latinLnBrk="1" hangingPunct="1"/>
            <a:r>
              <a:rPr lang="en-US" altLang="ko-KR" sz="1300" dirty="0" smtClean="0"/>
              <a:t>The worst PAPRs are 7.87/8.93/ 9.16dB in non-continuous 2*996 RU (for non-OFDMA) in 1/2/4x LTF.</a:t>
            </a:r>
          </a:p>
          <a:p>
            <a:endParaRPr lang="en-US" altLang="ko-KR" sz="2800" dirty="0"/>
          </a:p>
          <a:p>
            <a:endParaRPr lang="en-US" altLang="ko-KR" sz="2800" dirty="0" smtClean="0"/>
          </a:p>
          <a:p>
            <a:endParaRPr lang="en-US" altLang="ko-KR" sz="2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600" dirty="0" smtClean="0"/>
          </a:p>
        </p:txBody>
      </p:sp>
      <p:sp>
        <p:nvSpPr>
          <p:cNvPr id="7" name="타원 6"/>
          <p:cNvSpPr/>
          <p:nvPr/>
        </p:nvSpPr>
        <p:spPr bwMode="auto">
          <a:xfrm>
            <a:off x="4953000" y="2099732"/>
            <a:ext cx="152400" cy="1524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타원 12"/>
          <p:cNvSpPr/>
          <p:nvPr/>
        </p:nvSpPr>
        <p:spPr bwMode="auto">
          <a:xfrm>
            <a:off x="4953000" y="3471335"/>
            <a:ext cx="152400" cy="1524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타원 13"/>
          <p:cNvSpPr/>
          <p:nvPr/>
        </p:nvSpPr>
        <p:spPr bwMode="auto">
          <a:xfrm>
            <a:off x="4969931" y="4944533"/>
            <a:ext cx="152400" cy="1524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775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PAPRs </a:t>
            </a:r>
            <a:r>
              <a:rPr lang="en-US" altLang="ko-KR" dirty="0" smtClean="0"/>
              <a:t>in (M)RUs </a:t>
            </a:r>
            <a:r>
              <a:rPr lang="en-US" altLang="ko-KR" dirty="0"/>
              <a:t>of 320MHz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52"/>
          <a:stretch/>
        </p:blipFill>
        <p:spPr>
          <a:xfrm>
            <a:off x="533400" y="4876800"/>
            <a:ext cx="5405221" cy="1371600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95"/>
          <a:stretch/>
        </p:blipFill>
        <p:spPr>
          <a:xfrm>
            <a:off x="533400" y="1828800"/>
            <a:ext cx="5396754" cy="1371600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95"/>
          <a:stretch/>
        </p:blipFill>
        <p:spPr>
          <a:xfrm>
            <a:off x="533400" y="3352800"/>
            <a:ext cx="5396754" cy="1371600"/>
          </a:xfrm>
          <a:prstGeom prst="rect">
            <a:avLst/>
          </a:prstGeom>
        </p:spPr>
      </p:pic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410200" y="1828800"/>
            <a:ext cx="3124200" cy="4572000"/>
          </a:xfrm>
        </p:spPr>
        <p:txBody>
          <a:bodyPr/>
          <a:lstStyle/>
          <a:p>
            <a:pPr marL="266700" indent="-174625" eaLnBrk="1" fontAlgn="ctr" latinLnBrk="1" hangingPunct="1"/>
            <a:r>
              <a:rPr lang="en-US" altLang="ko-KR" sz="1600" dirty="0"/>
              <a:t>Indices in X-axis</a:t>
            </a:r>
          </a:p>
          <a:p>
            <a:pPr marL="449263" lvl="1" indent="-174625" eaLnBrk="1" fontAlgn="ctr" latinLnBrk="1" hangingPunct="1"/>
            <a:r>
              <a:rPr lang="en-US" altLang="ko-KR" sz="1100" dirty="0" smtClean="0"/>
              <a:t>1~144: </a:t>
            </a:r>
            <a:r>
              <a:rPr lang="en-US" altLang="ko-KR" sz="1100" dirty="0"/>
              <a:t>26RUs (</a:t>
            </a:r>
            <a:r>
              <a:rPr lang="en-US" altLang="ko-KR" sz="1100" dirty="0" smtClean="0"/>
              <a:t>36*4)</a:t>
            </a:r>
            <a:endParaRPr lang="en-US" altLang="ko-KR" sz="1100" dirty="0"/>
          </a:p>
          <a:p>
            <a:pPr marL="449263" lvl="1" indent="-174625" eaLnBrk="1" fontAlgn="ctr" latinLnBrk="1" hangingPunct="1"/>
            <a:r>
              <a:rPr lang="en-US" altLang="ko-KR" sz="1100" dirty="0" smtClean="0"/>
              <a:t>145~208: </a:t>
            </a:r>
            <a:r>
              <a:rPr lang="en-US" altLang="ko-KR" sz="1100" dirty="0"/>
              <a:t>52RUs (</a:t>
            </a:r>
            <a:r>
              <a:rPr lang="en-US" altLang="ko-KR" sz="1100" dirty="0" smtClean="0"/>
              <a:t>16*4)</a:t>
            </a:r>
            <a:endParaRPr lang="en-US" altLang="ko-KR" sz="1100" dirty="0"/>
          </a:p>
          <a:p>
            <a:pPr marL="449263" lvl="1" indent="-174625" eaLnBrk="1" fontAlgn="ctr" latinLnBrk="1" hangingPunct="1"/>
            <a:r>
              <a:rPr lang="en-US" altLang="ko-KR" sz="1100" dirty="0" smtClean="0"/>
              <a:t>209~240: </a:t>
            </a:r>
            <a:r>
              <a:rPr lang="en-US" altLang="ko-KR" sz="1100" dirty="0"/>
              <a:t>106RUs (</a:t>
            </a:r>
            <a:r>
              <a:rPr lang="en-US" altLang="ko-KR" sz="1100" dirty="0" smtClean="0"/>
              <a:t>8*4)</a:t>
            </a:r>
            <a:endParaRPr lang="en-US" altLang="ko-KR" sz="1100" dirty="0"/>
          </a:p>
          <a:p>
            <a:pPr marL="449263" lvl="1" indent="-174625" eaLnBrk="1" fontAlgn="ctr" latinLnBrk="1" hangingPunct="1"/>
            <a:r>
              <a:rPr lang="en-US" altLang="ko-KR" sz="1100" dirty="0" smtClean="0"/>
              <a:t>241~256: </a:t>
            </a:r>
            <a:r>
              <a:rPr lang="en-US" altLang="ko-KR" sz="1100" dirty="0"/>
              <a:t>26+52RUs (</a:t>
            </a:r>
            <a:r>
              <a:rPr lang="en-US" altLang="ko-KR" sz="1100" dirty="0" smtClean="0"/>
              <a:t>4*4)</a:t>
            </a:r>
            <a:endParaRPr lang="en-US" altLang="ko-KR" sz="1100" dirty="0"/>
          </a:p>
          <a:p>
            <a:pPr marL="449263" lvl="1" indent="-174625" eaLnBrk="1" fontAlgn="ctr" latinLnBrk="1" hangingPunct="1"/>
            <a:r>
              <a:rPr lang="en-US" altLang="ko-KR" sz="1100" dirty="0" smtClean="0"/>
              <a:t>257~272: </a:t>
            </a:r>
            <a:r>
              <a:rPr lang="en-US" altLang="ko-KR" sz="1100" dirty="0"/>
              <a:t>26+106RUs (</a:t>
            </a:r>
            <a:r>
              <a:rPr lang="en-US" altLang="ko-KR" sz="1100" dirty="0" smtClean="0"/>
              <a:t>4*4)</a:t>
            </a:r>
            <a:endParaRPr lang="en-US" altLang="ko-KR" sz="1100" dirty="0"/>
          </a:p>
          <a:p>
            <a:pPr marL="449263" lvl="1" indent="-174625" eaLnBrk="1" fontAlgn="ctr" latinLnBrk="1" hangingPunct="1"/>
            <a:r>
              <a:rPr lang="en-US" altLang="ko-KR" sz="1100" dirty="0" smtClean="0"/>
              <a:t>273~288: </a:t>
            </a:r>
            <a:r>
              <a:rPr lang="en-US" altLang="ko-KR" sz="1100" dirty="0"/>
              <a:t>242RUs (</a:t>
            </a:r>
            <a:r>
              <a:rPr lang="en-US" altLang="ko-KR" sz="1100" dirty="0" smtClean="0"/>
              <a:t>4*4)</a:t>
            </a:r>
            <a:endParaRPr lang="en-US" altLang="ko-KR" sz="1100" dirty="0"/>
          </a:p>
          <a:p>
            <a:pPr marL="449263" lvl="1" indent="-174625" eaLnBrk="1" fontAlgn="ctr" latinLnBrk="1" hangingPunct="1"/>
            <a:r>
              <a:rPr lang="en-US" altLang="ko-KR" sz="1100" dirty="0" smtClean="0"/>
              <a:t>289~296: </a:t>
            </a:r>
            <a:r>
              <a:rPr lang="en-US" altLang="ko-KR" sz="1100" dirty="0"/>
              <a:t>484RUs (</a:t>
            </a:r>
            <a:r>
              <a:rPr lang="en-US" altLang="ko-KR" sz="1100" dirty="0" smtClean="0"/>
              <a:t>2*4)</a:t>
            </a:r>
            <a:endParaRPr lang="en-US" altLang="ko-KR" sz="1100" dirty="0"/>
          </a:p>
          <a:p>
            <a:pPr marL="449263" lvl="1" indent="-174625" eaLnBrk="1" fontAlgn="ctr" latinLnBrk="1" hangingPunct="1"/>
            <a:r>
              <a:rPr lang="en-US" altLang="ko-KR" sz="1100" dirty="0" smtClean="0"/>
              <a:t>297~300: </a:t>
            </a:r>
            <a:r>
              <a:rPr lang="en-US" altLang="ko-KR" sz="1100" dirty="0"/>
              <a:t>996RUs </a:t>
            </a:r>
            <a:r>
              <a:rPr lang="en-US" altLang="ko-KR" sz="1100" dirty="0" smtClean="0"/>
              <a:t>(4)</a:t>
            </a:r>
          </a:p>
          <a:p>
            <a:pPr marL="449263" lvl="1" indent="-174625" eaLnBrk="1" fontAlgn="ctr" latinLnBrk="1" hangingPunct="1"/>
            <a:r>
              <a:rPr lang="en-US" altLang="ko-KR" sz="1100" dirty="0" smtClean="0"/>
              <a:t>301~302: 2*996RUs (2)</a:t>
            </a:r>
            <a:endParaRPr lang="en-US" altLang="ko-KR" sz="1100" dirty="0"/>
          </a:p>
          <a:p>
            <a:pPr marL="449263" lvl="1" indent="-174625" eaLnBrk="1" fontAlgn="ctr" latinLnBrk="1" hangingPunct="1"/>
            <a:r>
              <a:rPr lang="en-US" altLang="ko-KR" sz="1100" dirty="0" smtClean="0"/>
              <a:t>303: 4*996RUs </a:t>
            </a:r>
            <a:r>
              <a:rPr lang="en-US" altLang="ko-KR" sz="1100" dirty="0"/>
              <a:t>(1)</a:t>
            </a:r>
          </a:p>
          <a:p>
            <a:pPr marL="449263" lvl="1" indent="-174625" eaLnBrk="1" fontAlgn="ctr" latinLnBrk="1" hangingPunct="1"/>
            <a:r>
              <a:rPr lang="en-US" altLang="ko-KR" sz="1100" dirty="0" smtClean="0"/>
              <a:t>304~307: 3*996RUs (4)</a:t>
            </a:r>
            <a:endParaRPr lang="en-US" altLang="ko-KR" sz="1100" dirty="0"/>
          </a:p>
          <a:p>
            <a:pPr marL="449263" lvl="1" indent="-174625" eaLnBrk="1" fontAlgn="ctr" latinLnBrk="1" hangingPunct="1"/>
            <a:r>
              <a:rPr lang="en-US" altLang="ko-KR" sz="1100" dirty="0" smtClean="0"/>
              <a:t>308~315: 3*996+484RUs (8)</a:t>
            </a:r>
            <a:endParaRPr lang="en-US" altLang="ko-KR" sz="1100" dirty="0"/>
          </a:p>
          <a:p>
            <a:pPr marL="449263" lvl="1" indent="-174625" eaLnBrk="1" fontAlgn="ctr" latinLnBrk="1" hangingPunct="1"/>
            <a:r>
              <a:rPr lang="en-US" altLang="ko-KR" sz="1100" dirty="0" smtClean="0"/>
              <a:t>316~323: </a:t>
            </a:r>
            <a:r>
              <a:rPr lang="en-US" altLang="ko-KR" sz="1100" dirty="0"/>
              <a:t>996+484RUs (8</a:t>
            </a:r>
            <a:r>
              <a:rPr lang="en-US" altLang="ko-KR" sz="1100" dirty="0" smtClean="0"/>
              <a:t>)</a:t>
            </a:r>
          </a:p>
          <a:p>
            <a:pPr marL="449263" lvl="1" indent="-174625" eaLnBrk="1" fontAlgn="ctr" latinLnBrk="1" hangingPunct="1"/>
            <a:endParaRPr lang="en-US" altLang="ko-KR" sz="500" dirty="0"/>
          </a:p>
          <a:p>
            <a:pPr marL="266700" indent="-174625" eaLnBrk="1" fontAlgn="ctr" latinLnBrk="1" hangingPunct="1"/>
            <a:r>
              <a:rPr lang="en-US" altLang="ko-KR" sz="1600" dirty="0" smtClean="0"/>
              <a:t>1/2/4x </a:t>
            </a:r>
            <a:r>
              <a:rPr lang="en-US" altLang="ko-KR" sz="1600" dirty="0"/>
              <a:t>LTF</a:t>
            </a:r>
          </a:p>
          <a:p>
            <a:pPr marL="449263" lvl="1" indent="-182563" eaLnBrk="1" fontAlgn="ctr" latinLnBrk="1" hangingPunct="1"/>
            <a:r>
              <a:rPr lang="en-US" altLang="ko-KR" sz="1300" dirty="0"/>
              <a:t>All PAPRs of LTF </a:t>
            </a:r>
            <a:r>
              <a:rPr lang="en-US" altLang="ko-KR" sz="1300" dirty="0" smtClean="0"/>
              <a:t>are lower than </a:t>
            </a:r>
            <a:r>
              <a:rPr lang="en-US" altLang="ko-KR" sz="1300" dirty="0"/>
              <a:t>the data </a:t>
            </a:r>
            <a:r>
              <a:rPr lang="en-US" altLang="ko-KR" sz="1300" dirty="0" smtClean="0"/>
              <a:t>PAPRs except in some 26RUs in 2/4x LTF due to tone shift.</a:t>
            </a:r>
            <a:endParaRPr lang="en-US" altLang="ko-KR" sz="1300" dirty="0"/>
          </a:p>
          <a:p>
            <a:pPr marL="449263" lvl="1" indent="-182563" eaLnBrk="1" fontAlgn="ctr" latinLnBrk="1" hangingPunct="1"/>
            <a:r>
              <a:rPr lang="en-US" altLang="ko-KR" sz="1300" dirty="0" smtClean="0"/>
              <a:t>The </a:t>
            </a:r>
            <a:r>
              <a:rPr lang="en-US" altLang="ko-KR" sz="1300" dirty="0"/>
              <a:t>worst </a:t>
            </a:r>
            <a:r>
              <a:rPr lang="en-US" altLang="ko-KR" sz="1300" dirty="0" smtClean="0"/>
              <a:t>PAPRs are 7.73/8.46dB </a:t>
            </a:r>
            <a:r>
              <a:rPr lang="en-US" altLang="ko-KR" sz="1300" dirty="0"/>
              <a:t>in </a:t>
            </a:r>
            <a:r>
              <a:rPr lang="en-US" altLang="ko-KR" sz="1300" dirty="0" smtClean="0"/>
              <a:t>2*996RU of 1/2x LTF and 9.22dB </a:t>
            </a:r>
            <a:r>
              <a:rPr lang="en-US" altLang="ko-KR" sz="1300" dirty="0"/>
              <a:t>in </a:t>
            </a:r>
            <a:r>
              <a:rPr lang="en-US" altLang="ko-KR" sz="1300" dirty="0" smtClean="0"/>
              <a:t>3*996RU.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</p:txBody>
      </p:sp>
      <p:sp>
        <p:nvSpPr>
          <p:cNvPr id="13" name="타원 12"/>
          <p:cNvSpPr/>
          <p:nvPr/>
        </p:nvSpPr>
        <p:spPr bwMode="auto">
          <a:xfrm>
            <a:off x="5122334" y="2218267"/>
            <a:ext cx="152400" cy="1524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타원 13"/>
          <p:cNvSpPr/>
          <p:nvPr/>
        </p:nvSpPr>
        <p:spPr bwMode="auto">
          <a:xfrm>
            <a:off x="5122334" y="3657600"/>
            <a:ext cx="152400" cy="1524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타원 14"/>
          <p:cNvSpPr/>
          <p:nvPr/>
        </p:nvSpPr>
        <p:spPr bwMode="auto">
          <a:xfrm>
            <a:off x="5190067" y="5088466"/>
            <a:ext cx="152400" cy="1524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601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Most of all LTFs have lower PAPRs than 50% values of BPSK </a:t>
            </a:r>
            <a:r>
              <a:rPr lang="en-US" altLang="ko-KR" sz="1800" dirty="0" smtClean="0"/>
              <a:t>data.</a:t>
            </a:r>
            <a:endParaRPr lang="en-US" altLang="ko-KR" sz="1400" dirty="0"/>
          </a:p>
          <a:p>
            <a:pPr lvl="1"/>
            <a:r>
              <a:rPr lang="en-US" altLang="ko-KR" sz="1400" dirty="0" smtClean="0"/>
              <a:t>In </a:t>
            </a:r>
            <a:r>
              <a:rPr lang="en-US" altLang="ko-KR" sz="1400" dirty="0"/>
              <a:t>small (M)RU, </a:t>
            </a:r>
            <a:r>
              <a:rPr lang="en-US" altLang="ko-KR" sz="1400" dirty="0" smtClean="0"/>
              <a:t>PAPRs </a:t>
            </a:r>
            <a:r>
              <a:rPr lang="en-US" altLang="ko-KR" sz="1400" dirty="0"/>
              <a:t>in a few 26 RUs are </a:t>
            </a:r>
            <a:r>
              <a:rPr lang="en-US" altLang="ko-KR" sz="1400" dirty="0" smtClean="0"/>
              <a:t>slightly higher </a:t>
            </a:r>
            <a:r>
              <a:rPr lang="en-US" altLang="ko-KR" sz="1400" dirty="0" smtClean="0"/>
              <a:t>because of tone </a:t>
            </a:r>
            <a:r>
              <a:rPr lang="en-US" altLang="ko-KR" sz="1400" dirty="0" smtClean="0"/>
              <a:t>shifting by new </a:t>
            </a:r>
            <a:r>
              <a:rPr lang="en-US" altLang="ko-KR" sz="1400" dirty="0" smtClean="0"/>
              <a:t>tone plan, but </a:t>
            </a:r>
            <a:r>
              <a:rPr lang="en-US" altLang="ko-KR" sz="1400" dirty="0"/>
              <a:t>it’s around 6dB and it seems okay.</a:t>
            </a:r>
          </a:p>
          <a:p>
            <a:pPr lvl="1"/>
            <a:endParaRPr lang="en-US" altLang="ko-KR" sz="1400" dirty="0" smtClean="0"/>
          </a:p>
          <a:p>
            <a:pPr lvl="1"/>
            <a:r>
              <a:rPr lang="en-US" altLang="ko-KR" sz="1400" dirty="0" smtClean="0"/>
              <a:t>In </a:t>
            </a:r>
            <a:r>
              <a:rPr lang="en-US" altLang="ko-KR" sz="1400" dirty="0"/>
              <a:t>large (M)RU, LTFs show somewhat high PAPRs around 8~9dB in some </a:t>
            </a:r>
            <a:r>
              <a:rPr lang="en-US" altLang="ko-KR" sz="1400" dirty="0" smtClean="0"/>
              <a:t>cases of 2/4x LTF as the below table, and the </a:t>
            </a:r>
            <a:r>
              <a:rPr lang="en-US" altLang="ko-KR" sz="1400" dirty="0"/>
              <a:t>situation is </a:t>
            </a:r>
            <a:r>
              <a:rPr lang="en-US" altLang="ko-KR" sz="1400" dirty="0" smtClean="0"/>
              <a:t>also shown </a:t>
            </a:r>
            <a:r>
              <a:rPr lang="en-US" altLang="ko-KR" sz="1400" dirty="0"/>
              <a:t>in </a:t>
            </a:r>
            <a:r>
              <a:rPr lang="en-US" altLang="ko-KR" sz="1400" dirty="0" smtClean="0"/>
              <a:t>80/160MHz. </a:t>
            </a:r>
          </a:p>
          <a:p>
            <a:pPr lvl="1"/>
            <a:endParaRPr lang="en-US" altLang="ko-KR" sz="500" dirty="0" smtClean="0"/>
          </a:p>
          <a:p>
            <a:pPr lvl="1"/>
            <a:r>
              <a:rPr lang="en-US" altLang="ko-KR" sz="1400" dirty="0"/>
              <a:t>The sequences are </a:t>
            </a:r>
            <a:r>
              <a:rPr lang="en-US" altLang="ko-KR" sz="1400" dirty="0" smtClean="0"/>
              <a:t>generated by minimizing </a:t>
            </a:r>
            <a:r>
              <a:rPr lang="en-US" altLang="ko-KR" sz="1400" dirty="0"/>
              <a:t>the worst PAPR among the sequences based on HE-LTF. </a:t>
            </a:r>
            <a:r>
              <a:rPr lang="en-US" altLang="ko-KR" sz="1400" dirty="0" smtClean="0"/>
              <a:t>And </a:t>
            </a:r>
            <a:r>
              <a:rPr lang="en-US" altLang="ko-KR" sz="1400" dirty="0" smtClean="0"/>
              <a:t>there </a:t>
            </a:r>
            <a:r>
              <a:rPr lang="en-US" altLang="ko-KR" sz="1400" dirty="0"/>
              <a:t>are a few points over 9dB PAPRs in large MRU of 4x LTF. But it’s in the PAPR of 50% BPSK and it </a:t>
            </a:r>
            <a:r>
              <a:rPr lang="en-US" altLang="ko-KR" sz="1400" dirty="0" smtClean="0"/>
              <a:t>may </a:t>
            </a:r>
            <a:r>
              <a:rPr lang="en-US" altLang="ko-KR" sz="1400" dirty="0"/>
              <a:t>be acceptable. </a:t>
            </a:r>
            <a:endParaRPr lang="en-US" altLang="ko-KR" sz="1400" dirty="0" smtClean="0"/>
          </a:p>
          <a:p>
            <a:pPr lvl="1"/>
            <a:endParaRPr lang="en-US" altLang="ko-KR" sz="500" dirty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endParaRPr lang="en-US" altLang="ko-KR" sz="1800" dirty="0" smtClean="0"/>
          </a:p>
          <a:p>
            <a:pPr marL="180975" lvl="1" indent="0">
              <a:buNone/>
            </a:pPr>
            <a:r>
              <a:rPr lang="en-US" altLang="ko-KR" sz="1200" dirty="0" smtClean="0"/>
              <a:t>[NOTE] The </a:t>
            </a:r>
            <a:r>
              <a:rPr lang="en-US" altLang="ko-KR" sz="1200" dirty="0"/>
              <a:t>PAPRs for non-continuous 160+80MHz and 160+160MHz are in Appendix </a:t>
            </a:r>
            <a:r>
              <a:rPr lang="en-US" altLang="ko-KR" sz="1200" dirty="0" smtClean="0"/>
              <a:t>3.</a:t>
            </a:r>
            <a:r>
              <a:rPr lang="ko-KR" altLang="en-US" sz="1200" smtClean="0"/>
              <a:t> </a:t>
            </a:r>
            <a:r>
              <a:rPr lang="en-US" altLang="ko-KR" sz="1200" dirty="0" smtClean="0"/>
              <a:t>There’s no big difference.</a:t>
            </a:r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14821"/>
              </p:ext>
            </p:extLst>
          </p:nvPr>
        </p:nvGraphicFramePr>
        <p:xfrm>
          <a:off x="1493503" y="3962400"/>
          <a:ext cx="5702969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0792"/>
                <a:gridCol w="4182177"/>
              </a:tblGrid>
              <a:tr h="248920">
                <a:tc>
                  <a:txBody>
                    <a:bodyPr/>
                    <a:lstStyle/>
                    <a:p>
                      <a:pPr latinLnBrk="1"/>
                      <a:endParaRPr lang="ko-KR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Worst PAPRs (1/2/4x)</a:t>
                      </a:r>
                      <a:endParaRPr lang="ko-KR" altLang="en-US" sz="12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</a:tr>
              <a:tr h="2489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80MHz</a:t>
                      </a:r>
                      <a:endParaRPr lang="ko-KR" altLang="en-US" sz="12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6.71dB (106RU)/ 8.46(484+242RU)/ 8.07 (484+242RU)</a:t>
                      </a:r>
                      <a:endParaRPr lang="ko-KR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</a:tr>
              <a:tr h="2489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160MHz</a:t>
                      </a:r>
                      <a:endParaRPr lang="ko-KR" altLang="en-US" sz="12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7.05/ 8.58/ 8.73dB (484+996 RU)</a:t>
                      </a:r>
                      <a:endParaRPr lang="ko-KR" altLang="en-US" sz="12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</a:tr>
              <a:tr h="2489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240MHz</a:t>
                      </a:r>
                      <a:endParaRPr lang="ko-KR" alt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7.87/8.93/</a:t>
                      </a:r>
                      <a:r>
                        <a:rPr lang="en-US" altLang="ko-KR" sz="120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9.16dB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(2*996RU)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</a:tr>
              <a:tr h="2489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320MHz</a:t>
                      </a:r>
                      <a:endParaRPr lang="ko-KR" altLang="en-US" sz="12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7.73(2*996RU)/8.46dB (2*996RU)/ </a:t>
                      </a:r>
                      <a:r>
                        <a:rPr lang="en-US" altLang="ko-KR" sz="120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9.22dB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(3*996 RU)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0225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In this </a:t>
            </a:r>
            <a:r>
              <a:rPr lang="en-US" altLang="ko-KR" sz="1800" dirty="0" smtClean="0"/>
              <a:t>contribution, </a:t>
            </a:r>
            <a:r>
              <a:rPr lang="en-US" altLang="ko-KR" sz="1800" dirty="0"/>
              <a:t>I </a:t>
            </a:r>
            <a:r>
              <a:rPr lang="en-US" altLang="ko-KR" sz="1800" dirty="0" smtClean="0"/>
              <a:t>suggest 1/2/4x LTF sequences in 240 and 320MHz and checked </a:t>
            </a:r>
            <a:r>
              <a:rPr lang="en-US" altLang="ko-KR" sz="1800" dirty="0"/>
              <a:t>the PAPR performance </a:t>
            </a:r>
            <a:r>
              <a:rPr lang="en-US" altLang="ko-KR" sz="1800" dirty="0" smtClean="0"/>
              <a:t>considering </a:t>
            </a:r>
            <a:r>
              <a:rPr lang="en-US" altLang="ko-KR" sz="1800" dirty="0"/>
              <a:t>the new tone </a:t>
            </a:r>
            <a:r>
              <a:rPr lang="en-US" altLang="ko-KR" sz="1800" dirty="0" smtClean="0"/>
              <a:t>plan.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The sequences are made </a:t>
            </a:r>
            <a:r>
              <a:rPr lang="en-US" altLang="ko-KR" sz="1800" dirty="0"/>
              <a:t>by reusing the existing LTF sequences for easy implementation. </a:t>
            </a:r>
            <a:r>
              <a:rPr lang="en-US" altLang="ko-KR" sz="1800" dirty="0" smtClean="0"/>
              <a:t>And the trend of PAPRs is similar with the one in 80/160MHz. Therefore they can be used as EHT-LTF sequences in 240/320MHz.</a:t>
            </a:r>
            <a:endParaRPr lang="en-US" altLang="ko-KR" sz="1600" dirty="0"/>
          </a:p>
          <a:p>
            <a:endParaRPr lang="en-US" altLang="ko-KR" sz="1800" dirty="0" smtClean="0"/>
          </a:p>
          <a:p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49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IEEE802.11-20/0608r0, “</a:t>
            </a:r>
            <a:r>
              <a:rPr lang="en-US" altLang="ko-KR" sz="2000" dirty="0"/>
              <a:t>Consideration on </a:t>
            </a:r>
            <a:r>
              <a:rPr lang="en-US" altLang="ko-KR" sz="2000" dirty="0" smtClean="0"/>
              <a:t>EHT-LTF”</a:t>
            </a:r>
          </a:p>
          <a:p>
            <a:pPr marL="0" indent="0">
              <a:buNone/>
            </a:pPr>
            <a:r>
              <a:rPr lang="en-US" altLang="ko-KR" sz="2000" dirty="0" smtClean="0"/>
              <a:t>[2] IEEE802.11-20/667r1, “Small </a:t>
            </a:r>
            <a:r>
              <a:rPr lang="en-US" altLang="ko-KR" sz="2000" dirty="0"/>
              <a:t>RU </a:t>
            </a:r>
            <a:r>
              <a:rPr lang="en-US" altLang="ko-KR" sz="2000" dirty="0" smtClean="0"/>
              <a:t>Combinations”</a:t>
            </a:r>
          </a:p>
          <a:p>
            <a:pPr marL="0" indent="0">
              <a:buNone/>
            </a:pPr>
            <a:r>
              <a:rPr lang="en-US" altLang="ko-KR" sz="2000" dirty="0" smtClean="0"/>
              <a:t>[3] IEEE802.11-20/0608r2, “80MHz </a:t>
            </a:r>
            <a:r>
              <a:rPr lang="en-US" altLang="ko-KR" sz="2000" dirty="0"/>
              <a:t>OFDMA Tone </a:t>
            </a:r>
            <a:r>
              <a:rPr lang="en-US" altLang="ko-KR" sz="2000" dirty="0" smtClean="0"/>
              <a:t>Plan</a:t>
            </a:r>
            <a:r>
              <a:rPr lang="en-US" altLang="ko-KR" sz="2000" dirty="0" smtClean="0"/>
              <a:t>”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54911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275782</TotalTime>
  <Words>1964</Words>
  <Application>Microsoft Office PowerPoint</Application>
  <PresentationFormat>화면 슬라이드 쇼(4:3)</PresentationFormat>
  <Paragraphs>271</Paragraphs>
  <Slides>17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1" baseType="lpstr">
      <vt:lpstr>굴림</vt:lpstr>
      <vt:lpstr>Arial</vt:lpstr>
      <vt:lpstr>Times New Roman</vt:lpstr>
      <vt:lpstr>802-11-Submission</vt:lpstr>
      <vt:lpstr>EHT-LTF sequences considering the new tone plan</vt:lpstr>
      <vt:lpstr>Introduction</vt:lpstr>
      <vt:lpstr>EHT-LTF for 240/320MHz bandwidth (1/2)</vt:lpstr>
      <vt:lpstr>EHT-LTF for 240/320MHz bandwidth (2/2)</vt:lpstr>
      <vt:lpstr>PAPRs in (M)RUs of 240MHz</vt:lpstr>
      <vt:lpstr>PAPRs in (M)RUs of 320MHz</vt:lpstr>
      <vt:lpstr>Summary</vt:lpstr>
      <vt:lpstr>Conclusion</vt:lpstr>
      <vt:lpstr>Reference</vt:lpstr>
      <vt:lpstr>Appendix 1. PAPRs of LTF in 80MHz</vt:lpstr>
      <vt:lpstr>Appendix 2. PAPRs of LTF in 160MHz</vt:lpstr>
      <vt:lpstr>Appendix 3. PAPRs in non-continuous BW</vt:lpstr>
      <vt:lpstr>Straw poll 1</vt:lpstr>
      <vt:lpstr>Straw poll 2</vt:lpstr>
      <vt:lpstr>Straw poll 3</vt:lpstr>
      <vt:lpstr>Straw poll 4</vt:lpstr>
      <vt:lpstr>Straw poll 5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천진영/책임연구원/미래기술센터 C&amp;M표준(연)IoT커넥티비티표준Task(jiny.chun@lge.com)</dc:creator>
  <cp:lastModifiedBy>천진영/책임연구원/차세대표준(연)ICS팀(jiny.chun@lge.com)</cp:lastModifiedBy>
  <cp:revision>5542</cp:revision>
  <cp:lastPrinted>2019-09-10T23:00:58Z</cp:lastPrinted>
  <dcterms:created xsi:type="dcterms:W3CDTF">2007-05-21T21:00:37Z</dcterms:created>
  <dcterms:modified xsi:type="dcterms:W3CDTF">2020-06-01T01:38:40Z</dcterms:modified>
</cp:coreProperties>
</file>