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5" r:id="rId4"/>
    <p:sldId id="266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12" autoAdjust="0"/>
    <p:restoredTop sz="94694"/>
  </p:normalViewPr>
  <p:slideViewPr>
    <p:cSldViewPr>
      <p:cViewPr varScale="1">
        <p:scale>
          <a:sx n="49" d="100"/>
          <a:sy n="49" d="100"/>
        </p:scale>
        <p:origin x="41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4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4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proposed motions for 05 Jun 2020 </a:t>
            </a:r>
            <a:br>
              <a:rPr lang="en-GB" dirty="0"/>
            </a:br>
            <a:r>
              <a:rPr lang="en-GB" dirty="0"/>
              <a:t>Conference call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0062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378704"/>
              </p:ext>
            </p:extLst>
          </p:nvPr>
        </p:nvGraphicFramePr>
        <p:xfrm>
          <a:off x="979488" y="3135313"/>
          <a:ext cx="100584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Document" r:id="rId4" imgW="10440870" imgH="3212210" progId="Word.Document.8">
                  <p:embed/>
                </p:oleObj>
              </mc:Choice>
              <mc:Fallback>
                <p:oleObj name="Document" r:id="rId4" imgW="10440870" imgH="32122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35313"/>
                        <a:ext cx="10058400" cy="3086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751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proposed motions for the </a:t>
            </a:r>
            <a:r>
              <a:rPr lang="en-GB" dirty="0" err="1"/>
              <a:t>TGbb</a:t>
            </a:r>
            <a:r>
              <a:rPr lang="en-GB" dirty="0"/>
              <a:t> 05 Jun 2020 conference call.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1 – Mandatory and HE LC mode PHY text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Instruct the editor to add the content of doc. 11-20-0571r3  to the IEEE 802.11bb draft, granting the technical editor freedom to make editorial changes</a:t>
            </a:r>
          </a:p>
          <a:p>
            <a:pPr>
              <a:buFont typeface="Times New Roman" pitchFamily="16" charset="0"/>
              <a:buChar char="•"/>
            </a:pPr>
            <a:endParaRPr lang="en-GB" b="0" i="1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Move:		Nikola Serafimovski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Second:	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Y/N/A: 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58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2 – Timeline update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Move to adopt the revised timeline as shown in doc. 11-18-1290r5 as the official </a:t>
            </a:r>
            <a:r>
              <a:rPr lang="en-GB" dirty="0" err="1"/>
              <a:t>TGbb</a:t>
            </a:r>
            <a:r>
              <a:rPr lang="en-GB" dirty="0"/>
              <a:t> timeline</a:t>
            </a:r>
          </a:p>
          <a:p>
            <a:pPr>
              <a:buFont typeface="Times New Roman" pitchFamily="16" charset="0"/>
              <a:buChar char="•"/>
            </a:pPr>
            <a:endParaRPr lang="en-GB" b="0" i="1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Move:		Nikola Serafimovski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Second:	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Y/N/A: 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0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Widescreen</PresentationFormat>
  <Paragraphs>47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Office Theme</vt:lpstr>
      <vt:lpstr>Microsoft Word 97 - 2003 Document</vt:lpstr>
      <vt:lpstr>TGbb proposed motions for 05 Jun 2020  Conference call</vt:lpstr>
      <vt:lpstr>Abstract</vt:lpstr>
      <vt:lpstr>Motion 1 – Mandatory and HE LC mode PHY text</vt:lpstr>
      <vt:lpstr>Motion 2 – Timeline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PURWITA Ardimas</dc:creator>
  <cp:lastModifiedBy>Nikola Serafimovski</cp:lastModifiedBy>
  <cp:revision>214</cp:revision>
  <cp:lastPrinted>1601-01-01T00:00:00Z</cp:lastPrinted>
  <dcterms:created xsi:type="dcterms:W3CDTF">2019-09-25T08:19:44Z</dcterms:created>
  <dcterms:modified xsi:type="dcterms:W3CDTF">2020-05-25T12:55:36Z</dcterms:modified>
</cp:coreProperties>
</file>