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3" d="100"/>
          <a:sy n="53" d="100"/>
        </p:scale>
        <p:origin x="394"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802.11-20/0816r1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817-00-00bb-tgbb-proposed-motions-05-jun-2020.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12 May 2020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2020-05-23</a:t>
            </a:r>
          </a:p>
        </p:txBody>
      </p:sp>
      <p:sp>
        <p:nvSpPr>
          <p:cNvPr id="6" name="Date Placeholder 3"/>
          <p:cNvSpPr>
            <a:spLocks noGrp="1"/>
          </p:cNvSpPr>
          <p:nvPr>
            <p:ph type="dt" idx="10"/>
          </p:nvPr>
        </p:nvSpPr>
        <p:spPr/>
        <p:txBody>
          <a:bodyPr/>
          <a:lstStyle/>
          <a:p>
            <a:r>
              <a:rPr lang="en-US"/>
              <a:t>June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03"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Voting rights and access to the email reflector</a:t>
            </a:r>
          </a:p>
          <a:p>
            <a:pPr lvl="1" algn="just"/>
            <a:r>
              <a:rPr lang="en-GB" altLang="en-US" dirty="0"/>
              <a:t>Review D0.1</a:t>
            </a:r>
          </a:p>
          <a:p>
            <a:pPr lvl="1" algn="just"/>
            <a:r>
              <a:rPr lang="en-GB" altLang="en-US" dirty="0"/>
              <a:t>Review contributions</a:t>
            </a:r>
          </a:p>
          <a:p>
            <a:pPr marL="800100" lvl="1" indent="-342900" algn="just">
              <a:buFont typeface="Arial" panose="020B0604020202020204" pitchFamily="34" charset="0"/>
              <a:buChar char="•"/>
            </a:pPr>
            <a:r>
              <a:rPr lang="en-GB" altLang="en-US" dirty="0"/>
              <a:t>Mandatory and HE LC PHY mode text (doc. 11-20-0571r3) </a:t>
            </a:r>
          </a:p>
          <a:p>
            <a:pPr marL="800100" lvl="1" indent="-342900" algn="just">
              <a:buFont typeface="Arial" panose="020B0604020202020204" pitchFamily="34" charset="0"/>
              <a:buChar char="•"/>
            </a:pPr>
            <a:r>
              <a:rPr lang="en-GB" altLang="en-US" dirty="0"/>
              <a:t>Timeline update – current proposal (doc. 11-18-1290r5) </a:t>
            </a:r>
          </a:p>
          <a:p>
            <a:pPr marL="800100" lvl="1" indent="-342900" algn="just">
              <a:buFont typeface="Arial" panose="020B0604020202020204" pitchFamily="34" charset="0"/>
              <a:buChar char="•"/>
            </a:pPr>
            <a:r>
              <a:rPr lang="en-GB" altLang="en-US" dirty="0"/>
              <a:t>Proposed centre frequency for common mode PHY (doc. 11-20-0815r0) </a:t>
            </a:r>
          </a:p>
          <a:p>
            <a:pPr marL="57150" indent="0" algn="just"/>
            <a:r>
              <a:rPr lang="en-GB" altLang="en-US" dirty="0"/>
              <a:t>Motions</a:t>
            </a:r>
          </a:p>
          <a:p>
            <a:pPr marL="400050" algn="just">
              <a:buFont typeface="Arial" panose="020B0604020202020204" pitchFamily="34" charset="0"/>
              <a:buChar char="•"/>
            </a:pPr>
            <a:r>
              <a:rPr lang="en-GB" altLang="en-US" dirty="0">
                <a:hlinkClick r:id="rId3"/>
              </a:rPr>
              <a:t>https://mentor.ieee.org/802.11/dcn/20/11-20-0817-00-00bb-tgbb-proposed-motions-05-jun-2020.pptx</a:t>
            </a:r>
            <a:r>
              <a:rPr lang="en-GB" altLang="en-US" dirty="0"/>
              <a:t> </a:t>
            </a:r>
          </a:p>
          <a:p>
            <a:pPr marL="57150" indent="0" algn="just"/>
            <a:r>
              <a:rPr lang="en-GB" altLang="en-US" dirty="0"/>
              <a:t>Conf. call schedule </a:t>
            </a:r>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5 June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1665</Words>
  <Application>Microsoft Office PowerPoint</Application>
  <PresentationFormat>Widescreen</PresentationFormat>
  <Paragraphs>198</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12 May 2020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23</cp:revision>
  <cp:lastPrinted>1601-01-01T00:00:00Z</cp:lastPrinted>
  <dcterms:created xsi:type="dcterms:W3CDTF">2019-08-08T09:50:31Z</dcterms:created>
  <dcterms:modified xsi:type="dcterms:W3CDTF">2020-06-05T13:10:54Z</dcterms:modified>
</cp:coreProperties>
</file>