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4" r:id="rId3"/>
    <p:sldId id="298" r:id="rId4"/>
    <p:sldId id="296" r:id="rId5"/>
    <p:sldId id="283" r:id="rId6"/>
    <p:sldId id="545" r:id="rId7"/>
    <p:sldId id="546" r:id="rId8"/>
    <p:sldId id="273" r:id="rId9"/>
    <p:sldId id="538" r:id="rId10"/>
    <p:sldId id="416" r:id="rId11"/>
    <p:sldId id="297" r:id="rId12"/>
    <p:sldId id="425" r:id="rId13"/>
    <p:sldId id="423" r:id="rId14"/>
    <p:sldId id="289" r:id="rId15"/>
    <p:sldId id="543" r:id="rId16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32" d="100"/>
          <a:sy n="132" d="100"/>
        </p:scale>
        <p:origin x="99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Case 3 is same as general Multi-AP.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802.11-20/0813r2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Triggered P2P transmissions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294857"/>
              </p:ext>
            </p:extLst>
          </p:nvPr>
        </p:nvGraphicFramePr>
        <p:xfrm>
          <a:off x="328341" y="2063705"/>
          <a:ext cx="8843962" cy="490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1" name="Document" r:id="rId4" imgW="10065258" imgH="5551819" progId="Word.Document.8">
                  <p:embed/>
                </p:oleObj>
              </mc:Choice>
              <mc:Fallback>
                <p:oleObj name="Document" r:id="rId4" imgW="10065258" imgH="55518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341" y="2063705"/>
                        <a:ext cx="8843962" cy="4905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pPr marL="0" indent="0"/>
            <a:r>
              <a:rPr lang="fr-FR" sz="1600" b="0" dirty="0"/>
              <a:t>[2] 11-20-0871-00-be-simplified-p2p-release1</a:t>
            </a:r>
          </a:p>
          <a:p>
            <a:pPr marL="0" indent="0"/>
            <a:r>
              <a:rPr lang="fr-FR" sz="1600" b="0" dirty="0"/>
              <a:t>[3]. 11-19-1117-00: </a:t>
            </a:r>
            <a:r>
              <a:rPr lang="fr-FR" sz="1600" b="0" dirty="0" err="1"/>
              <a:t>Coordinated</a:t>
            </a:r>
            <a:r>
              <a:rPr lang="fr-FR" sz="1600" b="0" dirty="0"/>
              <a:t> OFDMA </a:t>
            </a:r>
            <a:r>
              <a:rPr lang="fr-FR" sz="1600" b="0" dirty="0" err="1"/>
              <a:t>Operation</a:t>
            </a:r>
            <a:endParaRPr lang="fr-FR" sz="1600" b="0" dirty="0"/>
          </a:p>
          <a:p>
            <a:pPr marL="0" indent="0"/>
            <a:r>
              <a:rPr lang="fr-FR" sz="1600" b="0" dirty="0"/>
              <a:t>[4]. 11-20-0095-02: </a:t>
            </a:r>
            <a:r>
              <a:rPr lang="en-US" sz="1600" b="0" dirty="0"/>
              <a:t>Triggered P2P transmissions</a:t>
            </a:r>
          </a:p>
          <a:p>
            <a:pPr marL="0" indent="0"/>
            <a:r>
              <a:rPr lang="en-US" sz="1600" b="0" dirty="0"/>
              <a:t>[5]- 11-18-2009-06-0rta-rta-report-draft</a:t>
            </a:r>
          </a:p>
          <a:p>
            <a:pPr marL="0" indent="0"/>
            <a:endParaRPr lang="fr-FR" sz="1600" b="0" dirty="0"/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85800" y="297657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A8B-D1C7-4269-8B2A-238F3483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3048000"/>
            <a:ext cx="7770813" cy="1065213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5323-EF39-4E66-AC1B-C415BDAA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14646-234F-45C9-B42C-7E91619728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E8C8E-C3AC-45ED-8BEA-33F886AC8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2A2848-050C-4A45-B91E-64B3B9CAD0C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12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Triggered P2P Transmissions follow up</a:t>
            </a:r>
            <a:endParaRPr lang="zh-CN" altLang="en-US" sz="28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26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71C4C1D8-B19A-4F80-8BFD-88F4FD44B79A}"/>
              </a:ext>
            </a:extLst>
          </p:cNvPr>
          <p:cNvSpPr txBox="1">
            <a:spLocks/>
          </p:cNvSpPr>
          <p:nvPr/>
        </p:nvSpPr>
        <p:spPr bwMode="auto">
          <a:xfrm>
            <a:off x="458390" y="1177131"/>
            <a:ext cx="8227219" cy="526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Change in the direct link setup/teardown procedure.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Triggered P2P feature should be controlled by a capability (both at AP or STA level).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A non-AP STA can signal the need for P2P transmission thanks to </a:t>
            </a:r>
            <a:r>
              <a:rPr lang="en-US" altLang="zh-CN" sz="1400" dirty="0" err="1"/>
              <a:t>Tspec</a:t>
            </a:r>
            <a:r>
              <a:rPr lang="en-US" altLang="zh-CN" sz="1400" dirty="0"/>
              <a:t> or BSR (exact signaling is TBD).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provides resource to the source P2P station that is associated with it.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TF May be included in a cascading mechanism.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Simple signaling (typically 1 bit) to signal “P2P RU”.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its own preamble on its distinct channel :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AP does not need to provide all trigger transmission parameters (e.g. MCS)</a:t>
            </a:r>
            <a:endParaRPr lang="en-US" altLang="zh-CN" sz="1400" dirty="0"/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synchronization requirement (even for Ack part)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PPDU format is TBD (e.g. SU or MU PPDU format can be envisaged)</a:t>
            </a:r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1117r1: Direct Link issues with 11ax amendments</a:t>
            </a:r>
            <a:endParaRPr lang="zh-CN" altLang="en-US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015C070-70BC-41B6-8AA6-57A6BB09601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25EA414F-35E3-439F-A4DC-B0D0DBA505F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Example in cascading sequence 2/2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6F8D5A-CCC7-4637-8727-E789949654FF}"/>
              </a:ext>
            </a:extLst>
          </p:cNvPr>
          <p:cNvSpPr/>
          <p:nvPr/>
        </p:nvSpPr>
        <p:spPr bwMode="auto">
          <a:xfrm>
            <a:off x="1152215" y="2177315"/>
            <a:ext cx="895820" cy="7579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 TRS or TF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CBD6F5-EA03-4D09-BA21-0E33AFA72115}"/>
              </a:ext>
            </a:extLst>
          </p:cNvPr>
          <p:cNvCxnSpPr>
            <a:cxnSpLocks/>
          </p:cNvCxnSpPr>
          <p:nvPr/>
        </p:nvCxnSpPr>
        <p:spPr bwMode="auto">
          <a:xfrm>
            <a:off x="2058877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05A2ED-B698-49F3-8AE4-0BE8C47D7FF2}"/>
              </a:ext>
            </a:extLst>
          </p:cNvPr>
          <p:cNvCxnSpPr>
            <a:cxnSpLocks/>
          </p:cNvCxnSpPr>
          <p:nvPr/>
        </p:nvCxnSpPr>
        <p:spPr bwMode="auto">
          <a:xfrm>
            <a:off x="2280354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45C224F-51A9-419A-AF67-8AFEABF20BF5}"/>
              </a:ext>
            </a:extLst>
          </p:cNvPr>
          <p:cNvCxnSpPr>
            <a:cxnSpLocks/>
          </p:cNvCxnSpPr>
          <p:nvPr/>
        </p:nvCxnSpPr>
        <p:spPr bwMode="auto">
          <a:xfrm>
            <a:off x="3406422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A5A7EE6-6102-4484-B058-134F978AD7C7}"/>
              </a:ext>
            </a:extLst>
          </p:cNvPr>
          <p:cNvCxnSpPr>
            <a:cxnSpLocks/>
          </p:cNvCxnSpPr>
          <p:nvPr/>
        </p:nvCxnSpPr>
        <p:spPr bwMode="auto">
          <a:xfrm>
            <a:off x="3637584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DF54D932-33CD-406C-87D1-2637A953F7DB}"/>
              </a:ext>
            </a:extLst>
          </p:cNvPr>
          <p:cNvSpPr/>
          <p:nvPr/>
        </p:nvSpPr>
        <p:spPr bwMode="auto">
          <a:xfrm>
            <a:off x="3634882" y="4080045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1ADFDC-FBE3-45A9-8B57-1C073C75B773}"/>
              </a:ext>
            </a:extLst>
          </p:cNvPr>
          <p:cNvCxnSpPr>
            <a:cxnSpLocks/>
          </p:cNvCxnSpPr>
          <p:nvPr/>
        </p:nvCxnSpPr>
        <p:spPr bwMode="auto">
          <a:xfrm>
            <a:off x="4157077" y="3276600"/>
            <a:ext cx="0" cy="29209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4370382" y="2177316"/>
            <a:ext cx="1136919" cy="7579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301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 flipH="1">
            <a:off x="5507294" y="2177316"/>
            <a:ext cx="7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5724612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5727050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5720305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AE76B3-0ED7-4651-A573-0F90BAF7FAB9}"/>
              </a:ext>
            </a:extLst>
          </p:cNvPr>
          <p:cNvSpPr/>
          <p:nvPr/>
        </p:nvSpPr>
        <p:spPr bwMode="auto">
          <a:xfrm>
            <a:off x="7385313" y="2359381"/>
            <a:ext cx="113691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>
            <a:off x="7167995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7385313" y="2359381"/>
            <a:ext cx="0" cy="38382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55F1067-F555-4FC5-831F-4B340705A1F7}"/>
              </a:ext>
            </a:extLst>
          </p:cNvPr>
          <p:cNvCxnSpPr>
            <a:cxnSpLocks/>
          </p:cNvCxnSpPr>
          <p:nvPr/>
        </p:nvCxnSpPr>
        <p:spPr bwMode="auto">
          <a:xfrm>
            <a:off x="1905000" y="619759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2C440FA-2724-48C2-8FCE-75D5BEEFAD65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9322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1885214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DEAE283-8011-40B7-8569-00F5C7B9C9D3}"/>
              </a:ext>
            </a:extLst>
          </p:cNvPr>
          <p:cNvCxnSpPr>
            <a:cxnSpLocks/>
          </p:cNvCxnSpPr>
          <p:nvPr/>
        </p:nvCxnSpPr>
        <p:spPr bwMode="auto">
          <a:xfrm>
            <a:off x="3255218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9F45284-C26E-4ADD-A7F2-CD949C1F9565}"/>
              </a:ext>
            </a:extLst>
          </p:cNvPr>
          <p:cNvCxnSpPr>
            <a:cxnSpLocks/>
          </p:cNvCxnSpPr>
          <p:nvPr/>
        </p:nvCxnSpPr>
        <p:spPr bwMode="auto">
          <a:xfrm flipH="1">
            <a:off x="3629540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79F70-042D-48F4-B7BC-92D3B6B56479}"/>
              </a:ext>
            </a:extLst>
          </p:cNvPr>
          <p:cNvSpPr txBox="1"/>
          <p:nvPr/>
        </p:nvSpPr>
        <p:spPr>
          <a:xfrm>
            <a:off x="3235432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6F63F5C-45EC-4FFE-A0A9-4DF45D710238}"/>
              </a:ext>
            </a:extLst>
          </p:cNvPr>
          <p:cNvCxnSpPr>
            <a:cxnSpLocks/>
          </p:cNvCxnSpPr>
          <p:nvPr/>
        </p:nvCxnSpPr>
        <p:spPr bwMode="auto">
          <a:xfrm>
            <a:off x="4023694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33A2651-783F-4089-9C25-A59E490D6B9E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149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410550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5364205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38527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534441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7022529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7396851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7002743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163057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5117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763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39" y="1341317"/>
            <a:ext cx="779006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69654" y="1869898"/>
            <a:ext cx="599546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3021385" y="1634205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F50D567-8C16-4B3C-ACD4-1D1D730F4987}"/>
              </a:ext>
            </a:extLst>
          </p:cNvPr>
          <p:cNvCxnSpPr>
            <a:cxnSpLocks/>
          </p:cNvCxnSpPr>
          <p:nvPr/>
        </p:nvCxnSpPr>
        <p:spPr bwMode="auto">
          <a:xfrm flipV="1">
            <a:off x="4160825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1F29A0D-F7A3-4ADF-BD57-6C50B8A4760E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9322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6119D9FF-B64C-4C98-8B77-F952B8186AFF}"/>
              </a:ext>
            </a:extLst>
          </p:cNvPr>
          <p:cNvSpPr txBox="1"/>
          <p:nvPr/>
        </p:nvSpPr>
        <p:spPr>
          <a:xfrm>
            <a:off x="2374117" y="2910602"/>
            <a:ext cx="129721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ADF84C-B029-464F-AE01-CC440E83E241}"/>
              </a:ext>
            </a:extLst>
          </p:cNvPr>
          <p:cNvSpPr/>
          <p:nvPr/>
        </p:nvSpPr>
        <p:spPr bwMode="auto">
          <a:xfrm>
            <a:off x="2279322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9839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176911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5726510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5920980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04C7F49-DF91-4313-9645-0DE84CD1C29E}"/>
              </a:ext>
            </a:extLst>
          </p:cNvPr>
          <p:cNvCxnSpPr>
            <a:cxnSpLocks/>
            <a:endCxn id="28" idx="1"/>
          </p:cNvCxnSpPr>
          <p:nvPr/>
        </p:nvCxnSpPr>
        <p:spPr bwMode="auto">
          <a:xfrm flipV="1">
            <a:off x="3181359" y="4297919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E8C82CB-3D70-4716-81A5-9F1A08C2838F}"/>
              </a:ext>
            </a:extLst>
          </p:cNvPr>
          <p:cNvSpPr txBox="1"/>
          <p:nvPr/>
        </p:nvSpPr>
        <p:spPr>
          <a:xfrm>
            <a:off x="2209122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C8DB857-95E4-49D4-8A51-8C3941C580E2}"/>
              </a:ext>
            </a:extLst>
          </p:cNvPr>
          <p:cNvCxnSpPr>
            <a:cxnSpLocks/>
            <a:stCxn id="89" idx="0"/>
          </p:cNvCxnSpPr>
          <p:nvPr/>
        </p:nvCxnSpPr>
        <p:spPr bwMode="auto">
          <a:xfrm flipV="1">
            <a:off x="2860102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BB63131-2D02-41BE-B6F0-8388CE24239B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2651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937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A45B-785A-4B60-9F7D-E7B863A8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37966-4042-475D-A16E-035BD537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simple/low-complexity Triggered P2P scheme to be used for 11be R1.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41B0F-8E1E-4CAA-A354-FACA677E9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4581-7608-4C36-96E7-6DE2FF644D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C04DC-D393-4B13-8F94-6414DC116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F481BBA-BE55-446E-A04B-91210096735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14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18" y="447032"/>
            <a:ext cx="7770813" cy="1065213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6843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(“</a:t>
            </a:r>
            <a:r>
              <a:rPr lang="en-US" sz="1800" dirty="0" err="1"/>
              <a:t>DiL</a:t>
            </a:r>
            <a:r>
              <a:rPr lang="en-US" sz="1800" dirty="0"/>
              <a:t>”)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Use-case of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Miracast streaming from laptop to monitor.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VR applications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Wireless file transfer from phone to printer. </a:t>
            </a:r>
          </a:p>
          <a:p>
            <a:pPr marL="0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>
            <a:cxnSpLocks/>
          </p:cNvCxnSpPr>
          <p:nvPr/>
        </p:nvCxnSpPr>
        <p:spPr bwMode="auto">
          <a:xfrm>
            <a:off x="906387" y="5071682"/>
            <a:ext cx="46549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151A438F-3D85-4E9B-829E-74487DB00E8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33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9A-A6C0-44A0-B6AD-3269C02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based </a:t>
            </a:r>
            <a:r>
              <a:rPr lang="en-US" dirty="0" err="1"/>
              <a:t>DiL</a:t>
            </a:r>
            <a:r>
              <a:rPr lang="en-US" dirty="0"/>
              <a:t> sequence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C7D1-0181-4C4B-BD24-4E7DCD7F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DiL</a:t>
            </a:r>
            <a:r>
              <a:rPr lang="en-US" sz="2000" dirty="0"/>
              <a:t> transmission sequence initiated by a TF transmission has following benefits.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Increases the chances of either AP or the </a:t>
            </a:r>
            <a:r>
              <a:rPr lang="en-US" sz="1600" dirty="0" err="1"/>
              <a:t>DiL</a:t>
            </a:r>
            <a:r>
              <a:rPr lang="en-US" sz="1600" dirty="0"/>
              <a:t> STA wins a TXOP for </a:t>
            </a:r>
            <a:r>
              <a:rPr lang="en-US" sz="1600" dirty="0" err="1"/>
              <a:t>DiL</a:t>
            </a:r>
            <a:r>
              <a:rPr lang="en-US" sz="1600" dirty="0"/>
              <a:t> transmissions when both contend simultaneously.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Better medium management at AP as it can serve more than just one </a:t>
            </a:r>
            <a:r>
              <a:rPr lang="en-US" sz="1600" dirty="0" err="1"/>
              <a:t>DiL</a:t>
            </a:r>
            <a:r>
              <a:rPr lang="en-US" sz="1600" dirty="0"/>
              <a:t> STA  in a TXOP.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1800" dirty="0"/>
              <a:t>Submission 1117r1 (appendix) mentions some inefficiency of QTP to support Direct link: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not prevented from channel access.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is not aware of actual resource requests at STA during the QTP period. The initial configuration of schedules may be stale =&gt; medium inefficiency.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0B1D-70D9-4A44-9D0C-CB64AFE8B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AB40-5578-4648-8FB6-F6B1855FD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ECAEE-EA67-4820-9273-C7D625452D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4BF193-F6C6-470A-96FB-3856AB74B4C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28E766A-2C80-444B-8C5F-2E185DF75FBC}"/>
              </a:ext>
            </a:extLst>
          </p:cNvPr>
          <p:cNvSpPr/>
          <p:nvPr/>
        </p:nvSpPr>
        <p:spPr bwMode="auto">
          <a:xfrm rot="2333026">
            <a:off x="6211820" y="2120778"/>
            <a:ext cx="1083664" cy="295228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1411757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684778" y="314113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1928317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970529" y="3284010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4393" y="4113282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7215683" y="2512485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7044233" y="4016335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7732243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7288136" y="3443892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714287" y="4616172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01013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4251" y="2032837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56596" y="3484053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6558" y="3308381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C013784E-513E-4D94-8EDF-CF538C77BE8A}"/>
              </a:ext>
            </a:extLst>
          </p:cNvPr>
          <p:cNvSpPr/>
          <p:nvPr/>
        </p:nvSpPr>
        <p:spPr bwMode="auto">
          <a:xfrm>
            <a:off x="6191672" y="4107097"/>
            <a:ext cx="228600" cy="40005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C07938-7ADC-46AA-9E7D-504D9EBE3BDC}"/>
              </a:ext>
            </a:extLst>
          </p:cNvPr>
          <p:cNvSpPr txBox="1"/>
          <p:nvPr/>
        </p:nvSpPr>
        <p:spPr>
          <a:xfrm>
            <a:off x="1610376" y="2444285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9559E2-71B7-4C84-A24E-2327DF4C09FD}"/>
              </a:ext>
            </a:extLst>
          </p:cNvPr>
          <p:cNvSpPr txBox="1"/>
          <p:nvPr/>
        </p:nvSpPr>
        <p:spPr>
          <a:xfrm>
            <a:off x="7973948" y="3257349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459F00-07D7-4C96-AD13-1EB15FC32852}"/>
              </a:ext>
            </a:extLst>
          </p:cNvPr>
          <p:cNvSpPr txBox="1"/>
          <p:nvPr/>
        </p:nvSpPr>
        <p:spPr>
          <a:xfrm>
            <a:off x="7288136" y="3931834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46842-8B14-4058-BE19-62BA286E77A0}"/>
              </a:ext>
            </a:extLst>
          </p:cNvPr>
          <p:cNvSpPr txBox="1"/>
          <p:nvPr/>
        </p:nvSpPr>
        <p:spPr>
          <a:xfrm>
            <a:off x="7380284" y="2527660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1AA828-BA04-4B0D-A249-DAAF2CD35D18}"/>
              </a:ext>
            </a:extLst>
          </p:cNvPr>
          <p:cNvSpPr txBox="1"/>
          <p:nvPr/>
        </p:nvSpPr>
        <p:spPr>
          <a:xfrm>
            <a:off x="5095964" y="4173384"/>
            <a:ext cx="120097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[Optional]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Another AP in the 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ESS</a:t>
            </a:r>
            <a:endParaRPr lang="en-US" sz="1050" dirty="0"/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272864A-C9D4-45F3-B7E6-324DB9CDE77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5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623996"/>
            <a:ext cx="7770813" cy="483666"/>
          </a:xfrm>
        </p:spPr>
        <p:txBody>
          <a:bodyPr/>
          <a:lstStyle/>
          <a:p>
            <a:r>
              <a:rPr lang="en-US" altLang="zh-CN" dirty="0"/>
              <a:t>Principle</a:t>
            </a:r>
            <a:endParaRPr lang="zh-CN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90600" y="609011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9578" y="4058117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9577" y="4822735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8390" y="56396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5060300" y="611536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1056139" y="3851627"/>
            <a:ext cx="63073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3331870" y="3411302"/>
            <a:ext cx="2671309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 </a:t>
            </a:r>
            <a:r>
              <a:rPr lang="fr-FR" sz="2000" dirty="0" err="1">
                <a:solidFill>
                  <a:schemeClr val="tx1"/>
                </a:solidFill>
              </a:rPr>
              <a:t>owned</a:t>
            </a:r>
            <a:r>
              <a:rPr lang="fr-FR" sz="2000" dirty="0">
                <a:solidFill>
                  <a:schemeClr val="tx1"/>
                </a:solidFill>
              </a:rPr>
              <a:t> by the AP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90600" y="530271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90600" y="4515317"/>
            <a:ext cx="7772400" cy="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AAFA1C5-D307-40A2-9330-28FADEC72D53}"/>
              </a:ext>
            </a:extLst>
          </p:cNvPr>
          <p:cNvSpPr/>
          <p:nvPr/>
        </p:nvSpPr>
        <p:spPr bwMode="auto">
          <a:xfrm>
            <a:off x="4362537" y="3879413"/>
            <a:ext cx="895820" cy="6375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TF for P2P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09CD-BAA2-49F3-899B-A101A3C4878A}"/>
              </a:ext>
            </a:extLst>
          </p:cNvPr>
          <p:cNvCxnSpPr>
            <a:cxnSpLocks/>
          </p:cNvCxnSpPr>
          <p:nvPr/>
        </p:nvCxnSpPr>
        <p:spPr bwMode="auto">
          <a:xfrm>
            <a:off x="5269064" y="387526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995DB81-4484-41D8-B4D2-B13DE937D3B8}"/>
              </a:ext>
            </a:extLst>
          </p:cNvPr>
          <p:cNvCxnSpPr>
            <a:cxnSpLocks/>
          </p:cNvCxnSpPr>
          <p:nvPr/>
        </p:nvCxnSpPr>
        <p:spPr bwMode="auto">
          <a:xfrm>
            <a:off x="5476153" y="4763139"/>
            <a:ext cx="0" cy="13269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10ED448-78C7-4B61-93AF-62261796F7A5}"/>
              </a:ext>
            </a:extLst>
          </p:cNvPr>
          <p:cNvCxnSpPr>
            <a:cxnSpLocks/>
          </p:cNvCxnSpPr>
          <p:nvPr/>
        </p:nvCxnSpPr>
        <p:spPr bwMode="auto">
          <a:xfrm>
            <a:off x="6589229" y="5009208"/>
            <a:ext cx="0" cy="118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5780BC0-1CD1-481E-9C33-7CBCC8513DA6}"/>
              </a:ext>
            </a:extLst>
          </p:cNvPr>
          <p:cNvSpPr/>
          <p:nvPr/>
        </p:nvSpPr>
        <p:spPr bwMode="auto">
          <a:xfrm>
            <a:off x="6831713" y="5660253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560ED6C-B8F0-46CC-B1B5-967F6866F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7357656" y="4582078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79A6046-3C14-483A-B521-799118950DD6}"/>
              </a:ext>
            </a:extLst>
          </p:cNvPr>
          <p:cNvCxnSpPr>
            <a:cxnSpLocks/>
          </p:cNvCxnSpPr>
          <p:nvPr/>
        </p:nvCxnSpPr>
        <p:spPr bwMode="auto">
          <a:xfrm flipV="1">
            <a:off x="5476153" y="46356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B317BE9-1FC9-4D9A-83BA-A8EFE3270B1E}"/>
              </a:ext>
            </a:extLst>
          </p:cNvPr>
          <p:cNvSpPr txBox="1"/>
          <p:nvPr/>
        </p:nvSpPr>
        <p:spPr>
          <a:xfrm>
            <a:off x="5630213" y="4465201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4CE67A-9654-47A4-807E-400169EEF93C}"/>
              </a:ext>
            </a:extLst>
          </p:cNvPr>
          <p:cNvSpPr/>
          <p:nvPr/>
        </p:nvSpPr>
        <p:spPr bwMode="auto">
          <a:xfrm>
            <a:off x="5476153" y="4886094"/>
            <a:ext cx="1113076" cy="4167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36F7DD4-E3E4-456F-B33C-4ACCE181A68F}"/>
              </a:ext>
            </a:extLst>
          </p:cNvPr>
          <p:cNvCxnSpPr>
            <a:cxnSpLocks/>
            <a:stCxn id="111" idx="3"/>
            <a:endCxn id="99" idx="1"/>
          </p:cNvCxnSpPr>
          <p:nvPr/>
        </p:nvCxnSpPr>
        <p:spPr bwMode="auto">
          <a:xfrm>
            <a:off x="5969484" y="5661079"/>
            <a:ext cx="862229" cy="217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429382-569C-4E8B-88FF-8F404DB11B25}"/>
              </a:ext>
            </a:extLst>
          </p:cNvPr>
          <p:cNvSpPr txBox="1"/>
          <p:nvPr/>
        </p:nvSpPr>
        <p:spPr>
          <a:xfrm>
            <a:off x="4667525" y="5368691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F0AB532-3827-4A41-A18C-832141307B93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flipV="1">
            <a:off x="5318505" y="5152065"/>
            <a:ext cx="552099" cy="216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F48B283-F4D9-4F6A-BF51-5638C785F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9482" y="4763139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50FBAF9-7159-421B-AB9A-509BA5DFF310}"/>
              </a:ext>
            </a:extLst>
          </p:cNvPr>
          <p:cNvCxnSpPr>
            <a:cxnSpLocks/>
          </p:cNvCxnSpPr>
          <p:nvPr/>
        </p:nvCxnSpPr>
        <p:spPr bwMode="auto">
          <a:xfrm>
            <a:off x="4362538" y="387526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E50BCBB-1961-457B-8829-080B5DAE0B08}"/>
              </a:ext>
            </a:extLst>
          </p:cNvPr>
          <p:cNvSpPr txBox="1"/>
          <p:nvPr/>
        </p:nvSpPr>
        <p:spPr>
          <a:xfrm>
            <a:off x="6400598" y="61947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9A047A2-C418-4C21-96BA-207CE7A384C1}"/>
              </a:ext>
            </a:extLst>
          </p:cNvPr>
          <p:cNvCxnSpPr>
            <a:cxnSpLocks/>
          </p:cNvCxnSpPr>
          <p:nvPr/>
        </p:nvCxnSpPr>
        <p:spPr bwMode="auto">
          <a:xfrm>
            <a:off x="6454423" y="616457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A38E9DB2-8B11-49C5-B971-3185048B0026}"/>
              </a:ext>
            </a:extLst>
          </p:cNvPr>
          <p:cNvCxnSpPr>
            <a:cxnSpLocks/>
          </p:cNvCxnSpPr>
          <p:nvPr/>
        </p:nvCxnSpPr>
        <p:spPr bwMode="auto">
          <a:xfrm flipH="1">
            <a:off x="6804989" y="616457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61767D8-A9EB-475F-828A-4A86062D2672}"/>
              </a:ext>
            </a:extLst>
          </p:cNvPr>
          <p:cNvCxnSpPr>
            <a:cxnSpLocks/>
          </p:cNvCxnSpPr>
          <p:nvPr/>
        </p:nvCxnSpPr>
        <p:spPr bwMode="auto">
          <a:xfrm>
            <a:off x="6804989" y="5660253"/>
            <a:ext cx="26724" cy="5344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2C6A8B3-D629-4097-B403-36FA6B8E0B63}"/>
              </a:ext>
            </a:extLst>
          </p:cNvPr>
          <p:cNvCxnSpPr>
            <a:cxnSpLocks/>
          </p:cNvCxnSpPr>
          <p:nvPr/>
        </p:nvCxnSpPr>
        <p:spPr bwMode="auto">
          <a:xfrm>
            <a:off x="5110255" y="616000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323ABE8C-3BEC-4AC4-AB6C-48C1E1810DB3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0821" y="616000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AEA9D740-9538-4ECE-BEDC-5388833F5075}"/>
              </a:ext>
            </a:extLst>
          </p:cNvPr>
          <p:cNvCxnSpPr>
            <a:cxnSpLocks/>
          </p:cNvCxnSpPr>
          <p:nvPr/>
        </p:nvCxnSpPr>
        <p:spPr bwMode="auto">
          <a:xfrm flipV="1">
            <a:off x="7363525" y="361135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455EA42-DBF8-48A2-86B7-CE119426B48B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6139" y="363098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内容占位符 2">
            <a:extLst>
              <a:ext uri="{FF2B5EF4-FFF2-40B4-BE49-F238E27FC236}">
                <a16:creationId xmlns:a16="http://schemas.microsoft.com/office/drawing/2014/main" id="{5323CFE5-323E-497D-93C7-910FE41E067D}"/>
              </a:ext>
            </a:extLst>
          </p:cNvPr>
          <p:cNvSpPr txBox="1">
            <a:spLocks/>
          </p:cNvSpPr>
          <p:nvPr/>
        </p:nvSpPr>
        <p:spPr bwMode="auto">
          <a:xfrm>
            <a:off x="458390" y="1536494"/>
            <a:ext cx="8227219" cy="1740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Dedicated signaling (may be a 1 bit) to signal “P2P RU”.</a:t>
            </a:r>
          </a:p>
        </p:txBody>
      </p:sp>
    </p:spTree>
    <p:extLst>
      <p:ext uri="{BB962C8B-B14F-4D97-AF65-F5344CB8AC3E}">
        <p14:creationId xmlns:p14="http://schemas.microsoft.com/office/powerpoint/2010/main" val="244677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Example in cascading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1108420" y="2299766"/>
            <a:ext cx="1147699" cy="6354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1101207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>
            <a:off x="2263515" y="2233534"/>
            <a:ext cx="22631" cy="3964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2505361" y="4650109"/>
            <a:ext cx="0" cy="15249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2505901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2499156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6847" y="4659304"/>
            <a:ext cx="8872" cy="15382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4998846" y="223353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7259914" y="61670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6081376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2143056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7378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2123270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3801380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7681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3769550" y="615255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95945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8001000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001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40" y="1341318"/>
            <a:ext cx="70280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7711" y="1869900"/>
            <a:ext cx="68732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2747319" y="1445797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2498690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5762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2505361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2699831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AAFA1C5-D307-40A2-9330-28FADEC72D53}"/>
              </a:ext>
            </a:extLst>
          </p:cNvPr>
          <p:cNvSpPr/>
          <p:nvPr/>
        </p:nvSpPr>
        <p:spPr bwMode="auto">
          <a:xfrm>
            <a:off x="5268351" y="2335728"/>
            <a:ext cx="773552" cy="597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 for P2P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09CD-BAA2-49F3-899B-A101A3C4878A}"/>
              </a:ext>
            </a:extLst>
          </p:cNvPr>
          <p:cNvCxnSpPr>
            <a:cxnSpLocks/>
          </p:cNvCxnSpPr>
          <p:nvPr/>
        </p:nvCxnSpPr>
        <p:spPr bwMode="auto">
          <a:xfrm>
            <a:off x="6045583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995DB81-4484-41D8-B4D2-B13DE937D3B8}"/>
              </a:ext>
            </a:extLst>
          </p:cNvPr>
          <p:cNvCxnSpPr>
            <a:cxnSpLocks/>
          </p:cNvCxnSpPr>
          <p:nvPr/>
        </p:nvCxnSpPr>
        <p:spPr bwMode="auto">
          <a:xfrm>
            <a:off x="6267060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10ED448-78C7-4B61-93AF-62261796F7A5}"/>
              </a:ext>
            </a:extLst>
          </p:cNvPr>
          <p:cNvCxnSpPr>
            <a:cxnSpLocks/>
          </p:cNvCxnSpPr>
          <p:nvPr/>
        </p:nvCxnSpPr>
        <p:spPr bwMode="auto">
          <a:xfrm>
            <a:off x="7376350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E654F3D-1066-4C9F-9860-6C856385B2F8}"/>
              </a:ext>
            </a:extLst>
          </p:cNvPr>
          <p:cNvCxnSpPr>
            <a:cxnSpLocks/>
          </p:cNvCxnSpPr>
          <p:nvPr/>
        </p:nvCxnSpPr>
        <p:spPr bwMode="auto">
          <a:xfrm>
            <a:off x="7624290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5780BC0-1CD1-481E-9C33-7CBCC8513DA6}"/>
              </a:ext>
            </a:extLst>
          </p:cNvPr>
          <p:cNvSpPr/>
          <p:nvPr/>
        </p:nvSpPr>
        <p:spPr bwMode="auto">
          <a:xfrm>
            <a:off x="7633796" y="4072507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D8AE4D9-B4D3-439F-9180-34378C1CB11F}"/>
              </a:ext>
            </a:extLst>
          </p:cNvPr>
          <p:cNvCxnSpPr>
            <a:cxnSpLocks/>
          </p:cNvCxnSpPr>
          <p:nvPr/>
        </p:nvCxnSpPr>
        <p:spPr bwMode="auto">
          <a:xfrm>
            <a:off x="7232650" y="619759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1F9152A-5C21-428B-9D17-3AB2D787ED7C}"/>
              </a:ext>
            </a:extLst>
          </p:cNvPr>
          <p:cNvCxnSpPr>
            <a:cxnSpLocks/>
          </p:cNvCxnSpPr>
          <p:nvPr/>
        </p:nvCxnSpPr>
        <p:spPr bwMode="auto">
          <a:xfrm flipH="1">
            <a:off x="6266028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CC01F4B-1B12-4B31-8427-083B155046B4}"/>
              </a:ext>
            </a:extLst>
          </p:cNvPr>
          <p:cNvCxnSpPr>
            <a:cxnSpLocks/>
          </p:cNvCxnSpPr>
          <p:nvPr/>
        </p:nvCxnSpPr>
        <p:spPr bwMode="auto">
          <a:xfrm flipH="1">
            <a:off x="7616246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560ED6C-B8F0-46CC-B1B5-967F6866F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8147531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79A6046-3C14-483A-B521-799118950DD6}"/>
              </a:ext>
            </a:extLst>
          </p:cNvPr>
          <p:cNvCxnSpPr>
            <a:cxnSpLocks/>
          </p:cNvCxnSpPr>
          <p:nvPr/>
        </p:nvCxnSpPr>
        <p:spPr bwMode="auto">
          <a:xfrm flipV="1">
            <a:off x="6266028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B317BE9-1FC9-4D9A-83BA-A8EFE3270B1E}"/>
              </a:ext>
            </a:extLst>
          </p:cNvPr>
          <p:cNvSpPr txBox="1"/>
          <p:nvPr/>
        </p:nvSpPr>
        <p:spPr>
          <a:xfrm>
            <a:off x="6420088" y="2884993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4CE67A-9654-47A4-807E-400169EEF93C}"/>
              </a:ext>
            </a:extLst>
          </p:cNvPr>
          <p:cNvSpPr/>
          <p:nvPr/>
        </p:nvSpPr>
        <p:spPr bwMode="auto">
          <a:xfrm>
            <a:off x="6266028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36F7DD4-E3E4-456F-B33C-4ACCE181A68F}"/>
              </a:ext>
            </a:extLst>
          </p:cNvPr>
          <p:cNvCxnSpPr>
            <a:cxnSpLocks/>
            <a:endCxn id="99" idx="1"/>
          </p:cNvCxnSpPr>
          <p:nvPr/>
        </p:nvCxnSpPr>
        <p:spPr bwMode="auto">
          <a:xfrm flipV="1">
            <a:off x="7180273" y="4290381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429382-569C-4E8B-88FF-8F404DB11B25}"/>
              </a:ext>
            </a:extLst>
          </p:cNvPr>
          <p:cNvSpPr txBox="1"/>
          <p:nvPr/>
        </p:nvSpPr>
        <p:spPr>
          <a:xfrm>
            <a:off x="6195828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F0AB532-3827-4A41-A18C-832141307B93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flipV="1">
            <a:off x="6846808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F48B283-F4D9-4F6A-BF51-5638C785F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6259357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6B75927-161E-46B8-9EE9-F61D2BD287AE}"/>
              </a:ext>
            </a:extLst>
          </p:cNvPr>
          <p:cNvCxnSpPr>
            <a:cxnSpLocks/>
          </p:cNvCxnSpPr>
          <p:nvPr/>
        </p:nvCxnSpPr>
        <p:spPr bwMode="auto">
          <a:xfrm>
            <a:off x="5906844" y="6181544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3FFAF283-D751-40B5-8C1B-37F7BE1DF6E6}"/>
              </a:ext>
            </a:extLst>
          </p:cNvPr>
          <p:cNvSpPr/>
          <p:nvPr/>
        </p:nvSpPr>
        <p:spPr bwMode="auto">
          <a:xfrm>
            <a:off x="4160397" y="2351529"/>
            <a:ext cx="83844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A421B22-CF6D-4792-AEB3-E52FBA03351E}"/>
              </a:ext>
            </a:extLst>
          </p:cNvPr>
          <p:cNvCxnSpPr>
            <a:cxnSpLocks/>
          </p:cNvCxnSpPr>
          <p:nvPr/>
        </p:nvCxnSpPr>
        <p:spPr bwMode="auto">
          <a:xfrm>
            <a:off x="5267681" y="223353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A3E328-D714-4130-9297-BFC1E9E82685}"/>
              </a:ext>
            </a:extLst>
          </p:cNvPr>
          <p:cNvCxnSpPr>
            <a:cxnSpLocks/>
          </p:cNvCxnSpPr>
          <p:nvPr/>
        </p:nvCxnSpPr>
        <p:spPr bwMode="auto">
          <a:xfrm>
            <a:off x="4157460" y="221944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FE47192-FA2D-4D1E-A2D7-23A025F26F77}"/>
              </a:ext>
            </a:extLst>
          </p:cNvPr>
          <p:cNvCxnSpPr>
            <a:cxnSpLocks/>
          </p:cNvCxnSpPr>
          <p:nvPr/>
        </p:nvCxnSpPr>
        <p:spPr bwMode="auto">
          <a:xfrm>
            <a:off x="4844969" y="6181544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D995BB0-16B7-48B4-8A5B-320FE37FF747}"/>
              </a:ext>
            </a:extLst>
          </p:cNvPr>
          <p:cNvCxnSpPr>
            <a:cxnSpLocks/>
          </p:cNvCxnSpPr>
          <p:nvPr/>
        </p:nvCxnSpPr>
        <p:spPr bwMode="auto">
          <a:xfrm flipH="1">
            <a:off x="4178019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E072E1E-437F-45A5-B280-08D46801FD2B}"/>
              </a:ext>
            </a:extLst>
          </p:cNvPr>
          <p:cNvSpPr txBox="1"/>
          <p:nvPr/>
        </p:nvSpPr>
        <p:spPr>
          <a:xfrm>
            <a:off x="4837923" y="61750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368629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simple solution for R1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5523E5-FCFD-4EE5-B18E-EDA3A0CD085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096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Do you support that 11be defines a procedure for an AP to share a part of the obtained TXOP for peer-to-peer (STA-to-STA) frame exchanges by signaling in a trigger frame, a TBD field specifying the allocated time for the peer to peer communication, and a P2P RU allocated to a non-AP STA associated to the AP ?</a:t>
            </a:r>
            <a:endParaRPr lang="fr-FR" sz="2000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r>
              <a:rPr lang="en-US" sz="2000" dirty="0"/>
              <a:t>Note #1: This is an R1 feature.</a:t>
            </a:r>
          </a:p>
          <a:p>
            <a:r>
              <a:rPr kumimoji="0" lang="en-GB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Note #2: Type of trigger frame is TBD</a:t>
            </a:r>
          </a:p>
          <a:p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1234</Words>
  <Application>Microsoft Office PowerPoint</Application>
  <PresentationFormat>On-screen Show (4:3)</PresentationFormat>
  <Paragraphs>240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Gothic</vt:lpstr>
      <vt:lpstr>黑体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Triggered P2P transmissions follow up</vt:lpstr>
      <vt:lpstr>Abstract</vt:lpstr>
      <vt:lpstr>Introduction </vt:lpstr>
      <vt:lpstr>Trigger based DiL sequence benefits</vt:lpstr>
      <vt:lpstr>Possible Topologies</vt:lpstr>
      <vt:lpstr>Principle</vt:lpstr>
      <vt:lpstr>Example in cascading sequence</vt:lpstr>
      <vt:lpstr>Summary</vt:lpstr>
      <vt:lpstr>PowerPoint Presentation</vt:lpstr>
      <vt:lpstr>Reference</vt:lpstr>
      <vt:lpstr>Backup slides</vt:lpstr>
      <vt:lpstr>Triggered P2P Transmissions follow up</vt:lpstr>
      <vt:lpstr>1117r1: Direct Link issues with 11ax amendments</vt:lpstr>
      <vt:lpstr>Motivation</vt:lpstr>
      <vt:lpstr>Example in cascading sequence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2020-01-07T12:44:12Z</dcterms:created>
  <dcterms:modified xsi:type="dcterms:W3CDTF">2020-06-11T14:50:16Z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083e3b2d-1681-4934-b90f-0aeb8c299745</vt:lpwstr>
  </property>
  <property fmtid="{D5CDD505-2E9C-101B-9397-08002B2CF9AE}" pid="3" name="CTP_TimeStamp">
    <vt:lpwstr>2020-06-10 23:52:47Z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