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700" r:id="rId3"/>
    <p:sldId id="705" r:id="rId4"/>
    <p:sldId id="712" r:id="rId5"/>
    <p:sldId id="716" r:id="rId6"/>
    <p:sldId id="717" r:id="rId7"/>
    <p:sldId id="707" r:id="rId8"/>
    <p:sldId id="719" r:id="rId9"/>
    <p:sldId id="703" r:id="rId10"/>
    <p:sldId id="715" r:id="rId11"/>
    <p:sldId id="346" r:id="rId1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61E52E-98A1-4E32-B064-4A068AF19C10}">
          <p14:sldIdLst>
            <p14:sldId id="331"/>
            <p14:sldId id="700"/>
            <p14:sldId id="705"/>
            <p14:sldId id="712"/>
            <p14:sldId id="716"/>
            <p14:sldId id="717"/>
            <p14:sldId id="707"/>
            <p14:sldId id="719"/>
            <p14:sldId id="703"/>
            <p14:sldId id="715"/>
            <p14:sldId id="3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4" name="Brian Hart (brianh)" initials="BH(" lastIdx="10" clrIdx="3">
    <p:extLst>
      <p:ext uri="{19B8F6BF-5375-455C-9EA6-DF929625EA0E}">
        <p15:presenceInfo xmlns:p15="http://schemas.microsoft.com/office/powerpoint/2012/main" userId="S::brianh@cisco.com::b480e93f-9b7e-426d-89cd-28bc03e9a0d0" providerId="AD"/>
      </p:ext>
    </p:extLst>
  </p:cmAuthor>
  <p:cmAuthor id="5" name="Pooya Monajemi (pmonajem)" initials="PM(" lastIdx="2" clrIdx="4">
    <p:extLst>
      <p:ext uri="{19B8F6BF-5375-455C-9EA6-DF929625EA0E}">
        <p15:presenceInfo xmlns:p15="http://schemas.microsoft.com/office/powerpoint/2012/main" userId="S::pmonajem@cisco.com::f3517947-8623-45ec-8a63-b9bc55f5e04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40" autoAdjust="0"/>
    <p:restoredTop sz="97520" autoAdjust="0"/>
  </p:normalViewPr>
  <p:slideViewPr>
    <p:cSldViewPr>
      <p:cViewPr varScale="1">
        <p:scale>
          <a:sx n="168" d="100"/>
          <a:sy n="168" d="100"/>
        </p:scale>
        <p:origin x="2076" y="12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267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5490" y="64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05786" y="203656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802.11-20/000r1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April 2020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Pooya Monajemi (Cisco)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April 2020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Pooya Monajemi (Cisco)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B351C5C6-95C4-412A-BE89-304B45054E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April 2020</a:t>
            </a:r>
            <a:endParaRPr lang="en-GB" altLang="en-US" sz="1400"/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Pooya Monajemi (Cisco)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981657-9AC3-4833-B57B-8657FD1867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328988" y="120650"/>
            <a:ext cx="2825750" cy="2127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doc.: IEEE 802.11-20/000r0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April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Pooya Monajemi (Cisco)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4704C4E0-CD6D-4C6B-9474-E6AE87883D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328988" y="120650"/>
            <a:ext cx="2825750" cy="2127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doc.: IEEE 802.11-20/000r0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1252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April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Pooya Monajemi (Cisco)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4704C4E0-CD6D-4C6B-9474-E6AE87883D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328988" y="120650"/>
            <a:ext cx="2825750" cy="2127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doc.: IEEE 802.11-20/000r0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667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7/21/2020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78260D3-AC31-4591-890D-221F3E5D7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0FC0F9-00E9-49FF-A949-E9FEE6F22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13C111-F8F2-4585-B99B-AA7DD2EFE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6F573DE-8D4F-4653-8906-71954470D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4A4ADCC-1FF2-43A0-8B51-D9DAAACC5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FA9DA5C-C5FA-489F-B433-4654D4901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54B12E4-AA6F-427A-B013-DA308BE99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2FAAB07-1365-4402-A022-35BD62934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9" y="331014"/>
            <a:ext cx="32830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802.11-20/0810r1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Dynamic Link Sets for MLDs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2020-05-15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57941" y="6475413"/>
            <a:ext cx="148598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Pooya Monajemi, Cisco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D0CABEE-34EC-4CC0-ADE2-E78A81E3D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337971"/>
              </p:ext>
            </p:extLst>
          </p:nvPr>
        </p:nvGraphicFramePr>
        <p:xfrm>
          <a:off x="696913" y="2931448"/>
          <a:ext cx="7772402" cy="333499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2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3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1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3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011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40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Pooya Monajemi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Cisco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pmonajem@cisco.com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Brian Hart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brianh@cisco.com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Malcolm Smith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mmsmith</a:t>
                      </a:r>
                      <a:r>
                        <a:rPr lang="en-US" sz="1100" dirty="0"/>
                        <a:t>@cisco.com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Khashayar Mirfakhraei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kmirfakh@cisco.com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7586260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Eldad Perahia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eldad.perahia@hpe.com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2556959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Gaurav Patwardhan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gaurav.patwardhan@hpe.com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2670463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D59E18-8194-4B58-B368-24B33C475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A1751-3CB9-4737-B259-BA3F38185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8D372-5A01-42D6-A12E-3F4E18960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that</a:t>
            </a:r>
            <a:endParaRPr lang="en-US" sz="1600" dirty="0"/>
          </a:p>
          <a:p>
            <a:pPr lvl="1"/>
            <a:r>
              <a:rPr lang="en-US" sz="1600" dirty="0"/>
              <a:t>An AP MLD may announce the addition of a new link by adding a new MLA element in its Beacons/Probe Responses.</a:t>
            </a:r>
          </a:p>
          <a:p>
            <a:pPr lvl="1"/>
            <a:r>
              <a:rPr lang="en-US" sz="1600" dirty="0"/>
              <a:t>A non-AP MLD may request the addition of a new link to an existing MLD setup</a:t>
            </a:r>
          </a:p>
          <a:p>
            <a:pPr lvl="2"/>
            <a:r>
              <a:rPr lang="en-US" sz="1400" dirty="0"/>
              <a:t>Details of the request and response are TBD</a:t>
            </a:r>
          </a:p>
          <a:p>
            <a:pPr lvl="1"/>
            <a:r>
              <a:rPr lang="en-US" sz="1600" dirty="0"/>
              <a:t>Any MLD entity may notify its counterpart that a link will be removed from the MLD setup. </a:t>
            </a:r>
          </a:p>
          <a:p>
            <a:pPr lvl="2"/>
            <a:r>
              <a:rPr lang="en-US" sz="1400" dirty="0"/>
              <a:t>Note: Notification details are TBD.</a:t>
            </a:r>
          </a:p>
          <a:p>
            <a:pPr lvl="2"/>
            <a:r>
              <a:rPr lang="en-US" sz="1400" dirty="0"/>
              <a:t>Note: Ultimately link’s information element from Beacon/Probe Reponses will be omitted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26B1B-2D08-421E-8A99-5B69DC744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57941" y="6475413"/>
            <a:ext cx="1485984" cy="184666"/>
          </a:xfrm>
        </p:spPr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79538F-ED88-4ADF-BA74-EFBE0BFB8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E61862-2135-4DD3-9688-BD0CE266B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25482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11be</a:t>
            </a:r>
            <a:r>
              <a:rPr lang="zh-CN" altLang="en-US" dirty="0"/>
              <a:t> </a:t>
            </a:r>
            <a:r>
              <a:rPr lang="en-US" altLang="zh-CN" dirty="0"/>
              <a:t>SFD</a:t>
            </a:r>
          </a:p>
          <a:p>
            <a:r>
              <a:rPr lang="en-US" altLang="zh-CN" dirty="0"/>
              <a:t>[2] 11-20/0386r4 </a:t>
            </a:r>
            <a:r>
              <a:rPr lang="en-GB" dirty="0"/>
              <a:t>Multi-link Association Follow Up</a:t>
            </a:r>
            <a:endParaRPr lang="en-US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057941" y="6475413"/>
            <a:ext cx="148598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Pooya Monajemi, Cisco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79BEDC-FB44-4F6D-A14F-6118B3B8B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14083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A671C-7EED-4684-932C-6841817ED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B1084-DCA4-4A25-BAEB-66BB84C74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11be Introduces the concept of Multi-Link Devices</a:t>
            </a:r>
          </a:p>
          <a:p>
            <a:r>
              <a:rPr lang="en-US" sz="1800" dirty="0"/>
              <a:t>Enablement/disablement</a:t>
            </a:r>
          </a:p>
          <a:p>
            <a:pPr lvl="1"/>
            <a:r>
              <a:rPr lang="en-US" sz="1400" dirty="0"/>
              <a:t>A link is defined enabled if there is at least one TIDs mapped to that link</a:t>
            </a:r>
          </a:p>
          <a:p>
            <a:pPr lvl="1"/>
            <a:r>
              <a:rPr lang="en-US" sz="1400" dirty="0"/>
              <a:t>By default all TIDs are mapped to all links</a:t>
            </a:r>
          </a:p>
          <a:p>
            <a:pPr marL="457200" lvl="1" indent="0">
              <a:buNone/>
            </a:pPr>
            <a:endParaRPr lang="en-US" sz="1400" dirty="0"/>
          </a:p>
          <a:p>
            <a:r>
              <a:rPr lang="en-US" sz="1800" dirty="0"/>
              <a:t>Static Set of Links</a:t>
            </a:r>
          </a:p>
          <a:p>
            <a:pPr lvl="1"/>
            <a:r>
              <a:rPr lang="en-US" sz="1400" dirty="0"/>
              <a:t>AP is expected to advertise about all links using MLA IEs in Beacons/Probe Responses/</a:t>
            </a:r>
            <a:r>
              <a:rPr lang="en-US" sz="1400" dirty="0" err="1"/>
              <a:t>etc</a:t>
            </a:r>
            <a:endParaRPr lang="en-US" sz="1400" dirty="0"/>
          </a:p>
          <a:p>
            <a:pPr lvl="1"/>
            <a:r>
              <a:rPr lang="en-US" sz="1400" dirty="0"/>
              <a:t>At association/setup, the AP MLD can grant a set of links to a non-AP STA MLD by sending a list of MLA IEs in the Association Response frame</a:t>
            </a:r>
          </a:p>
          <a:p>
            <a:pPr lvl="1"/>
            <a:r>
              <a:rPr lang="en-US" sz="1400" dirty="0"/>
              <a:t>Once the setup is complete, no further modifications are currently envisioned to the set of links </a:t>
            </a:r>
          </a:p>
          <a:p>
            <a:pPr marL="457200" lvl="1" indent="0">
              <a:buNone/>
            </a:pPr>
            <a:endParaRPr lang="en-US" sz="1400" dirty="0"/>
          </a:p>
          <a:p>
            <a:r>
              <a:rPr lang="en-US" sz="1800" dirty="0"/>
              <a:t>Shortcomings </a:t>
            </a:r>
          </a:p>
          <a:p>
            <a:pPr lvl="1"/>
            <a:r>
              <a:rPr lang="en-US" sz="1400" dirty="0"/>
              <a:t>In this contribution we discuss a few cases where a static set of links will face limitations</a:t>
            </a:r>
          </a:p>
          <a:p>
            <a:pPr lvl="1"/>
            <a:r>
              <a:rPr lang="en-US" sz="1400" dirty="0"/>
              <a:t>Capability to dynamically add or remove links from an MLD setup is needed</a:t>
            </a:r>
          </a:p>
          <a:p>
            <a:pPr marL="857250" lvl="2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95288E-8C81-42D8-BAB9-6EFDC4AB8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57941" y="6475413"/>
            <a:ext cx="148598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Pooya Monajemi, Cisco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A6E1F5-0A26-45CC-8DD4-E869AEC6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F5327B-5C6C-41A7-84ED-01A3977DA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5065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19B67-E1CE-4861-B634-DF23E107A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Case 1 : Dynamic Radio Role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AC8DD-2781-44F6-9FC0-6B7D8DFBA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844824"/>
            <a:ext cx="7056139" cy="4259114"/>
          </a:xfrm>
        </p:spPr>
        <p:txBody>
          <a:bodyPr/>
          <a:lstStyle/>
          <a:p>
            <a:r>
              <a:rPr lang="en-US" sz="1800" dirty="0"/>
              <a:t>AP Radio Role Switching</a:t>
            </a:r>
          </a:p>
          <a:p>
            <a:pPr lvl="1"/>
            <a:r>
              <a:rPr lang="en-US" sz="1400" dirty="0"/>
              <a:t>Many multi-radio APs can dynamically switch a radio’s mode of operation</a:t>
            </a:r>
          </a:p>
          <a:p>
            <a:pPr lvl="1"/>
            <a:r>
              <a:rPr lang="en-US" sz="1400" dirty="0"/>
              <a:t>Radios may be dynamically turned on/off in order to manage interference levels/coverage</a:t>
            </a:r>
          </a:p>
          <a:p>
            <a:pPr lvl="1"/>
            <a:r>
              <a:rPr lang="en-US" sz="1400" dirty="0"/>
              <a:t>Commonly used in 2.4GHz : </a:t>
            </a:r>
          </a:p>
          <a:p>
            <a:pPr lvl="2"/>
            <a:r>
              <a:rPr lang="en-US" sz="1100" dirty="0"/>
              <a:t>In a deployment where AP placement is based on 5GHz coverage, the 2.4 GHz band is “over deployed”. Hence excess 2.4GHz APs may be turned off or switched in role</a:t>
            </a:r>
          </a:p>
          <a:p>
            <a:pPr lvl="2"/>
            <a:r>
              <a:rPr lang="en-US" sz="1100" dirty="0"/>
              <a:t>The operation is dynamic, based on various factors</a:t>
            </a:r>
          </a:p>
          <a:p>
            <a:endParaRPr lang="en-US" sz="1200" dirty="0"/>
          </a:p>
          <a:p>
            <a:r>
              <a:rPr lang="en-US" sz="1800" dirty="0"/>
              <a:t>Various outcomes of the role switch:</a:t>
            </a:r>
          </a:p>
          <a:p>
            <a:pPr lvl="1"/>
            <a:r>
              <a:rPr lang="en-US" sz="1400" dirty="0"/>
              <a:t>Operating band of a radio may be switched</a:t>
            </a:r>
          </a:p>
          <a:p>
            <a:pPr lvl="2"/>
            <a:r>
              <a:rPr lang="en-US" sz="1200" dirty="0"/>
              <a:t>Radio starts to operate in a new band</a:t>
            </a:r>
          </a:p>
          <a:p>
            <a:pPr lvl="2"/>
            <a:r>
              <a:rPr lang="en-US" sz="1200" dirty="0"/>
              <a:t>Radio reset will erase state information</a:t>
            </a:r>
          </a:p>
          <a:p>
            <a:pPr lvl="2"/>
            <a:r>
              <a:rPr lang="en-US" sz="1200" dirty="0"/>
              <a:t>Might use different BSSIDs </a:t>
            </a:r>
          </a:p>
          <a:p>
            <a:pPr lvl="1"/>
            <a:r>
              <a:rPr lang="en-US" sz="1400" dirty="0"/>
              <a:t>Radio may be turned into a “monitor-only” role for measurement purposes</a:t>
            </a:r>
          </a:p>
          <a:p>
            <a:pPr lvl="2"/>
            <a:r>
              <a:rPr lang="en-US" sz="1200" dirty="0"/>
              <a:t>Requirement : Permanent removal of the link</a:t>
            </a:r>
          </a:p>
          <a:p>
            <a:pPr lvl="1"/>
            <a:r>
              <a:rPr lang="en-US" sz="1400" dirty="0"/>
              <a:t>Or turned back into client-serving mode in 2.4GHz when needed</a:t>
            </a:r>
          </a:p>
          <a:p>
            <a:pPr lvl="2"/>
            <a:r>
              <a:rPr lang="en-US" sz="1200" dirty="0"/>
              <a:t>Requirement : Addition of a new link </a:t>
            </a:r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1200150" lvl="3" indent="0">
              <a:buNone/>
            </a:pPr>
            <a:endParaRPr lang="en-US" sz="1000" dirty="0"/>
          </a:p>
          <a:p>
            <a:pPr marL="457200" lvl="1" indent="0">
              <a:buNone/>
            </a:pPr>
            <a:r>
              <a:rPr lang="en-US" sz="1400" dirty="0"/>
              <a:t>	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27D154-0054-4E6F-86E2-520205BB5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57941" y="6475413"/>
            <a:ext cx="1485984" cy="184666"/>
          </a:xfrm>
        </p:spPr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2E919A-290A-4DD5-9FB6-19DC7A759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21457F-0641-46EB-BB21-FCB427EA6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30659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19B67-E1CE-4861-B634-DF23E107A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Case 2 : Reachability Disparities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AC8DD-2781-44F6-9FC0-6B7D8DFBA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844824"/>
            <a:ext cx="7056139" cy="4259114"/>
          </a:xfrm>
        </p:spPr>
        <p:txBody>
          <a:bodyPr/>
          <a:lstStyle/>
          <a:p>
            <a:r>
              <a:rPr lang="en-US" sz="1600" dirty="0"/>
              <a:t>Link qualities between two MLDs may vary</a:t>
            </a:r>
          </a:p>
          <a:p>
            <a:pPr lvl="1"/>
            <a:r>
              <a:rPr lang="en-US" sz="1400" dirty="0"/>
              <a:t>If the STA and AP can communicate in one link, there is no guarantee that they will also be able to communicate in the other links</a:t>
            </a:r>
          </a:p>
          <a:p>
            <a:pPr lvl="1"/>
            <a:r>
              <a:rPr lang="en-US" sz="1400" dirty="0"/>
              <a:t>Pathloss differences </a:t>
            </a:r>
          </a:p>
          <a:p>
            <a:pPr lvl="2"/>
            <a:r>
              <a:rPr lang="en-US" sz="1200" dirty="0"/>
              <a:t>Path loss in 2.4 GHz generally smaller than in 5/6 GHz bands</a:t>
            </a:r>
          </a:p>
          <a:p>
            <a:pPr lvl="1"/>
            <a:r>
              <a:rPr lang="en-US" sz="1200" dirty="0"/>
              <a:t>Transmit power differences</a:t>
            </a:r>
          </a:p>
          <a:p>
            <a:pPr lvl="2"/>
            <a:r>
              <a:rPr lang="en-US" sz="1000" dirty="0"/>
              <a:t>Limited by regulation, hardware, or configuration</a:t>
            </a:r>
          </a:p>
          <a:p>
            <a:pPr lvl="2"/>
            <a:r>
              <a:rPr lang="en-US" sz="1000" dirty="0"/>
              <a:t>Not necessarily reciprocal</a:t>
            </a:r>
          </a:p>
          <a:p>
            <a:pPr lvl="1"/>
            <a:r>
              <a:rPr lang="en-US" sz="1200" dirty="0"/>
              <a:t>Antenna directionality differences</a:t>
            </a:r>
          </a:p>
          <a:p>
            <a:pPr lvl="2"/>
            <a:r>
              <a:rPr lang="en-US" sz="1200" dirty="0"/>
              <a:t>Different antenna sets may be assigned to each link</a:t>
            </a:r>
          </a:p>
          <a:p>
            <a:pPr lvl="2"/>
            <a:r>
              <a:rPr lang="en-US" sz="1200" dirty="0"/>
              <a:t>Impossible to predict/estimate</a:t>
            </a:r>
            <a:endParaRPr lang="en-US" sz="1000" dirty="0"/>
          </a:p>
          <a:p>
            <a:r>
              <a:rPr lang="en-US" sz="1600" dirty="0"/>
              <a:t>Directional disparity </a:t>
            </a:r>
          </a:p>
          <a:p>
            <a:pPr lvl="1"/>
            <a:r>
              <a:rPr lang="en-US" sz="1400" dirty="0"/>
              <a:t>We may have poor connection in either direction (UL/DL), as a result of TX power differences.</a:t>
            </a:r>
          </a:p>
          <a:p>
            <a:pPr lvl="1"/>
            <a:r>
              <a:rPr lang="en-US" sz="1400" dirty="0"/>
              <a:t>Current solution proposed by </a:t>
            </a:r>
            <a:r>
              <a:rPr lang="en-US" sz="1400" dirty="0" err="1"/>
              <a:t>TGbe</a:t>
            </a:r>
            <a:r>
              <a:rPr lang="en-US" sz="1400" dirty="0"/>
              <a:t> addresses only the DL direction (STA-initiated power save)</a:t>
            </a:r>
            <a:endParaRPr lang="en-US" sz="1800" dirty="0"/>
          </a:p>
          <a:p>
            <a:r>
              <a:rPr lang="en-US" sz="1600" dirty="0"/>
              <a:t>Timing</a:t>
            </a:r>
          </a:p>
          <a:p>
            <a:pPr lvl="1"/>
            <a:r>
              <a:rPr lang="en-US" sz="1400" dirty="0"/>
              <a:t>The problem might occur at association time, or post-association in a mobility scenario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27D154-0054-4E6F-86E2-520205BB5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57941" y="6475413"/>
            <a:ext cx="1485984" cy="184666"/>
          </a:xfrm>
        </p:spPr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2E919A-290A-4DD5-9FB6-19DC7A759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21457F-0641-46EB-BB21-FCB427EA6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86672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579397A-8128-4A8C-B4CD-F730349C7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77281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What we have today : </a:t>
            </a:r>
          </a:p>
          <a:p>
            <a:r>
              <a:rPr lang="en-US" sz="1600" dirty="0"/>
              <a:t>TID to Link Mapping </a:t>
            </a:r>
          </a:p>
          <a:p>
            <a:pPr lvl="1"/>
            <a:r>
              <a:rPr lang="en-US" sz="1200" dirty="0"/>
              <a:t>TID to link mapping is a short-term solution</a:t>
            </a:r>
          </a:p>
          <a:p>
            <a:pPr lvl="1"/>
            <a:r>
              <a:rPr lang="en-US" sz="1200" dirty="0"/>
              <a:t>No way to add a new link</a:t>
            </a:r>
          </a:p>
          <a:p>
            <a:pPr lvl="1"/>
            <a:r>
              <a:rPr lang="en-US" sz="1200" dirty="0"/>
              <a:t>No way to permanently remove a link</a:t>
            </a:r>
          </a:p>
          <a:p>
            <a:pPr lvl="1"/>
            <a:r>
              <a:rPr lang="en-US" sz="1200" dirty="0"/>
              <a:t>“Negotiated”, i.e. the receiver may reject</a:t>
            </a:r>
          </a:p>
          <a:p>
            <a:pPr marL="457200" lvl="1" indent="0">
              <a:buNone/>
            </a:pPr>
            <a:endParaRPr lang="en-US" sz="1200" dirty="0"/>
          </a:p>
          <a:p>
            <a:r>
              <a:rPr lang="en-US" sz="1600" dirty="0"/>
              <a:t>Power Save</a:t>
            </a:r>
          </a:p>
          <a:p>
            <a:pPr lvl="1"/>
            <a:r>
              <a:rPr lang="en-US" sz="1400" dirty="0"/>
              <a:t>STA-initiated. Does not solve any problems at AP side.</a:t>
            </a:r>
          </a:p>
          <a:p>
            <a:pPr lvl="1"/>
            <a:r>
              <a:rPr lang="en-US" sz="1400" dirty="0"/>
              <a:t>Short-term solution</a:t>
            </a:r>
          </a:p>
          <a:p>
            <a:pPr lvl="1"/>
            <a:r>
              <a:rPr lang="en-US" sz="1400" dirty="0"/>
              <a:t>No way to add a new link</a:t>
            </a:r>
          </a:p>
          <a:p>
            <a:pPr lvl="1"/>
            <a:r>
              <a:rPr lang="en-US" sz="1200" dirty="0"/>
              <a:t>No way to permanently remove a link</a:t>
            </a:r>
          </a:p>
          <a:p>
            <a:pPr lvl="1"/>
            <a:endParaRPr lang="en-US" sz="1000" dirty="0"/>
          </a:p>
          <a:p>
            <a:r>
              <a:rPr lang="en-US" sz="1600" dirty="0"/>
              <a:t>Reassociation </a:t>
            </a:r>
            <a:endParaRPr lang="en-US" sz="2000" dirty="0"/>
          </a:p>
          <a:p>
            <a:pPr lvl="1"/>
            <a:r>
              <a:rPr lang="en-US" altLang="zh-CN" sz="1200" dirty="0"/>
              <a:t>Default method according to [2] </a:t>
            </a:r>
            <a:endParaRPr lang="en-US" sz="1200" dirty="0"/>
          </a:p>
          <a:p>
            <a:pPr lvl="1"/>
            <a:r>
              <a:rPr lang="en-US" sz="1200" dirty="0"/>
              <a:t>Very disruptive: Buffered frames/BA sessions/… cleared</a:t>
            </a:r>
          </a:p>
          <a:p>
            <a:pPr lvl="1"/>
            <a:endParaRPr lang="en-US" sz="1100" dirty="0"/>
          </a:p>
          <a:p>
            <a:endParaRPr lang="en-US" sz="1200" dirty="0"/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163177A-8EAB-490D-B0AA-F671862B1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Quo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C5E3C-4D41-4AC0-B5FD-019C69C7F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E3D78-FDA7-488D-A327-8CC55C155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5BB4D-65A4-4ABE-AF7F-F1B67592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0966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963863-4052-4FED-A47A-1545D6AEA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884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What is needed : </a:t>
            </a:r>
          </a:p>
          <a:p>
            <a:pPr marL="0" indent="0">
              <a:buNone/>
            </a:pPr>
            <a:endParaRPr lang="en-US" sz="1800" dirty="0"/>
          </a:p>
          <a:p>
            <a:pPr>
              <a:buAutoNum type="arabicPeriod"/>
            </a:pPr>
            <a:r>
              <a:rPr lang="en-US" sz="1600" dirty="0"/>
              <a:t>Notification that a new link is available</a:t>
            </a:r>
          </a:p>
          <a:p>
            <a:pPr>
              <a:buAutoNum type="arabicPeriod"/>
            </a:pPr>
            <a:r>
              <a:rPr lang="en-US" sz="1600" dirty="0"/>
              <a:t>Notification that an existing link is about to be shutdown permanently</a:t>
            </a:r>
          </a:p>
          <a:p>
            <a:pPr>
              <a:buAutoNum type="arabicPeriod"/>
            </a:pPr>
            <a:r>
              <a:rPr lang="en-US" sz="1600" dirty="0"/>
              <a:t>Remapping of TIDs after updates to existing set of links (?)</a:t>
            </a:r>
          </a:p>
          <a:p>
            <a:pPr>
              <a:buAutoNum type="arabicPeriod"/>
            </a:pPr>
            <a:r>
              <a:rPr lang="en-US" sz="1600" dirty="0"/>
              <a:t>Minimal impact on connectivity 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Maintain BA sessions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TWT setups on current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…</a:t>
            </a:r>
          </a:p>
          <a:p>
            <a:pPr lvl="1">
              <a:buAutoNum type="arabicPeriod"/>
            </a:pPr>
            <a:endParaRPr lang="en-US" sz="1400" dirty="0"/>
          </a:p>
          <a:p>
            <a:pPr lvl="1">
              <a:buAutoNum type="arabicPeriod"/>
            </a:pPr>
            <a:endParaRPr lang="en-US" sz="1050" dirty="0"/>
          </a:p>
          <a:p>
            <a:pPr marL="457200" lvl="1" indent="0">
              <a:buNone/>
            </a:pPr>
            <a:endParaRPr lang="en-US" sz="1050" dirty="0"/>
          </a:p>
          <a:p>
            <a:pPr lvl="1">
              <a:buAutoNum type="arabicPeriod"/>
            </a:pPr>
            <a:endParaRPr lang="en-US" sz="1050" dirty="0"/>
          </a:p>
          <a:p>
            <a:pPr>
              <a:buAutoNum type="arabicPeriod"/>
            </a:pPr>
            <a:endParaRPr lang="en-US" sz="1600" dirty="0"/>
          </a:p>
          <a:p>
            <a:pPr lvl="1"/>
            <a:endParaRPr lang="en-US" sz="1100" dirty="0"/>
          </a:p>
          <a:p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64CC1D1-5A01-4B71-B383-6216C3947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29741-BFD8-4F0D-833B-F05997B56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864C5-327A-4057-9B6C-6A5F1A092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C44D51-3BEE-49D6-8E16-4212B44A7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4779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0EA424A-1323-4436-BDA4-AEC4D77B3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968E4A-AE41-42B2-9392-7D467846B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described the need for maintaining a dynamic set of links in MLD setups</a:t>
            </a:r>
          </a:p>
          <a:p>
            <a:pPr lvl="1"/>
            <a:r>
              <a:rPr lang="en-US" dirty="0"/>
              <a:t>Links may need to be added or removed</a:t>
            </a:r>
          </a:p>
          <a:p>
            <a:pPr lvl="1"/>
            <a:r>
              <a:rPr lang="en-US" dirty="0"/>
              <a:t>We should not require a new MLD setup in order to change the link set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66D6AD-0BFE-41A2-8F76-83DF9FD89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57941" y="6475413"/>
            <a:ext cx="1485984" cy="184666"/>
          </a:xfrm>
        </p:spPr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450928-6DC9-4CBE-9C90-56B5BA4B0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5622AF-3691-40E0-B0F5-D7706696D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583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B04F03B-720A-4B24-9E21-3F093E639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</a:t>
            </a:r>
            <a:r>
              <a:rPr lang="en-US" sz="1600" dirty="0"/>
              <a:t>define mechanisms to add links to, and remove links from, an MLD setup without disruption in traffic, initiated by any one of AP or non-AP STA?</a:t>
            </a:r>
          </a:p>
          <a:p>
            <a:endParaRPr lang="en-US" sz="1600" dirty="0"/>
          </a:p>
          <a:p>
            <a:r>
              <a:rPr lang="en-US" sz="1600" dirty="0"/>
              <a:t>Note: This SP is not meant for spec text.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DA9EE9-5B75-4EE7-B8CF-212959E37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D02B5-8C9B-45AD-B1EC-09E88DD6F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02BEE-4A7A-485F-8799-D1FC6AB7D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04A56-ADAF-47E2-991E-E4643C26E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8112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A1751-3CB9-4737-B259-BA3F38185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8D372-5A01-42D6-A12E-3F4E18960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that</a:t>
            </a:r>
          </a:p>
          <a:p>
            <a:pPr lvl="1"/>
            <a:r>
              <a:rPr lang="en-US" sz="1600" dirty="0"/>
              <a:t>11be shall define mechanisms to add links to, and remove links from, an MLD setup without requiring a reassociation, initiated by any one of AP or non-AP STA.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26B1B-2D08-421E-8A99-5B69DC744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57941" y="6475413"/>
            <a:ext cx="1485984" cy="184666"/>
          </a:xfrm>
        </p:spPr>
        <p:txBody>
          <a:bodyPr/>
          <a:lstStyle/>
          <a:p>
            <a:pPr>
              <a:defRPr/>
            </a:pPr>
            <a:r>
              <a:rPr lang="en-GB"/>
              <a:t>Pooya Monajemi, Cisco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79538F-ED88-4ADF-BA74-EFBE0BFB8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E61862-2135-4DD3-9688-BD0CE266B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411594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82803</TotalTime>
  <Words>988</Words>
  <Application>Microsoft Office PowerPoint</Application>
  <PresentationFormat>On-screen Show (4:3)</PresentationFormat>
  <Paragraphs>187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Qualcomm Office Regular</vt:lpstr>
      <vt:lpstr>Qualcomm Regular</vt:lpstr>
      <vt:lpstr>Times New Roman</vt:lpstr>
      <vt:lpstr>802-11-Submission</vt:lpstr>
      <vt:lpstr>Dynamic Link Sets for MLDs</vt:lpstr>
      <vt:lpstr>Motivation</vt:lpstr>
      <vt:lpstr>Case 1 : Dynamic Radio Role Changes</vt:lpstr>
      <vt:lpstr>Case 2 : Reachability Disparities</vt:lpstr>
      <vt:lpstr>Status Quo</vt:lpstr>
      <vt:lpstr>Requirements</vt:lpstr>
      <vt:lpstr>Conclusions</vt:lpstr>
      <vt:lpstr>SP1</vt:lpstr>
      <vt:lpstr>SP2</vt:lpstr>
      <vt:lpstr>SP3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cheng.chen@intel.com</dc:creator>
  <cp:keywords>CTPClassification=CTP_NT</cp:keywords>
  <cp:lastModifiedBy>Pooya Monajemi (pmonajem)</cp:lastModifiedBy>
  <cp:revision>2033</cp:revision>
  <cp:lastPrinted>1998-02-10T13:28:06Z</cp:lastPrinted>
  <dcterms:created xsi:type="dcterms:W3CDTF">2004-12-02T14:01:45Z</dcterms:created>
  <dcterms:modified xsi:type="dcterms:W3CDTF">2020-07-21T21:46:41Z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0555f2cd-4793-4381-8cc1-66c1ad2e6912</vt:lpwstr>
  </property>
  <property fmtid="{D5CDD505-2E9C-101B-9397-08002B2CF9AE}" pid="4" name="CTP_TimeStamp">
    <vt:lpwstr>2020-04-10 23:47:42Z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