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321" r:id="rId3"/>
    <p:sldId id="328" r:id="rId4"/>
    <p:sldId id="322" r:id="rId5"/>
    <p:sldId id="329" r:id="rId6"/>
    <p:sldId id="330" r:id="rId7"/>
    <p:sldId id="327" r:id="rId8"/>
    <p:sldId id="338" r:id="rId9"/>
    <p:sldId id="331" r:id="rId10"/>
    <p:sldId id="337" r:id="rId11"/>
    <p:sldId id="339" r:id="rId12"/>
    <p:sldId id="336" r:id="rId13"/>
    <p:sldId id="335" r:id="rId14"/>
    <p:sldId id="334" r:id="rId15"/>
    <p:sldId id="333" r:id="rId16"/>
    <p:sldId id="305" r:id="rId17"/>
    <p:sldId id="306" r:id="rId18"/>
    <p:sldId id="307" r:id="rId19"/>
    <p:sldId id="308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802.11-20/798r1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2020-05-22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agreed that the RU allocation subfield includes all cases of large size of RU aggregation </a:t>
            </a:r>
            <a:r>
              <a:rPr lang="en-US" altLang="ko-KR" dirty="0" smtClean="0"/>
              <a:t>for OFDMA transmission defined </a:t>
            </a:r>
            <a:r>
              <a:rPr lang="en-US" altLang="ko-KR" dirty="0" smtClean="0"/>
              <a:t>in 11be SFD? </a:t>
            </a:r>
          </a:p>
          <a:p>
            <a:pPr lvl="1"/>
            <a:r>
              <a:rPr lang="en-US" altLang="ko-KR" dirty="0" smtClean="0"/>
              <a:t>For 80MHz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242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160MHz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996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320MHz </a:t>
            </a:r>
          </a:p>
          <a:p>
            <a:pPr lvl="2"/>
            <a:r>
              <a:rPr lang="en-US" altLang="ko-KR" dirty="0" smtClean="0"/>
              <a:t>3x996 – 4 cases </a:t>
            </a:r>
          </a:p>
          <a:p>
            <a:pPr lvl="1"/>
            <a:r>
              <a:rPr lang="en-US" altLang="ko-KR" dirty="0" smtClean="0"/>
              <a:t>Other cases are TBD. </a:t>
            </a: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includes the two entries to indicate the </a:t>
            </a:r>
            <a:r>
              <a:rPr lang="en-US" altLang="ko-KR" dirty="0" smtClean="0"/>
              <a:t>‘</a:t>
            </a:r>
            <a:r>
              <a:rPr lang="en-US" altLang="ko-KR" dirty="0" smtClean="0"/>
              <a:t>Zero STA for 2x996’ and ‘Zero STA for 3x 996’, respectively.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298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to compose the RU allocation subfield?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</a:t>
            </a:r>
            <a:r>
              <a:rPr lang="en-US" altLang="ko-KR" dirty="0"/>
              <a:t>1 : </a:t>
            </a:r>
            <a:r>
              <a:rPr lang="en-US" altLang="ko-KR" dirty="0" smtClean="0"/>
              <a:t>Configuration without </a:t>
            </a:r>
            <a:r>
              <a:rPr lang="en-US" altLang="ko-KR" dirty="0"/>
              <a:t>SRU / MRU classification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2 : </a:t>
            </a:r>
            <a:r>
              <a:rPr lang="en-US" altLang="ko-KR" dirty="0"/>
              <a:t>Configuration </a:t>
            </a:r>
            <a:r>
              <a:rPr lang="en-US" altLang="ko-KR" dirty="0" smtClean="0"/>
              <a:t>with SRU </a:t>
            </a:r>
            <a:r>
              <a:rPr lang="en-US" altLang="ko-KR" dirty="0"/>
              <a:t>/ MRU classification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This does not intend </a:t>
            </a:r>
            <a:r>
              <a:rPr lang="en-US" altLang="ko-KR" dirty="0" smtClean="0"/>
              <a:t>to the </a:t>
            </a:r>
            <a:r>
              <a:rPr lang="en-US" altLang="ko-KR" dirty="0" smtClean="0"/>
              <a:t>SFD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75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MSB 1bit in the RU allocation subfield of the EHT-SIG field is used to indicate whether RU allocation information includes the allocation for MRU or not?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82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#5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RU allocation subfield of EHT-SIG field consists of </a:t>
            </a:r>
            <a:r>
              <a:rPr lang="en-US" altLang="ko-KR" dirty="0" smtClean="0"/>
              <a:t>8 or 9bits </a:t>
            </a:r>
            <a:r>
              <a:rPr lang="en-US" altLang="ko-KR" dirty="0"/>
              <a:t>? </a:t>
            </a:r>
          </a:p>
          <a:p>
            <a:pPr lvl="1"/>
            <a:r>
              <a:rPr lang="en-US" altLang="ko-KR" dirty="0"/>
              <a:t>Detail for construction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TBD.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Note : the size of the RU allocation subfield can be 8 or 9 bits depending on the decision of supporting cases for RU aggregation.(this note is not to be included in SFD) 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4451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11-20/0609r3, Further </a:t>
            </a:r>
            <a:r>
              <a:rPr lang="en-GB" altLang="ko-KR" dirty="0"/>
              <a:t>discussion on RU allocation subfield in </a:t>
            </a:r>
            <a:r>
              <a:rPr lang="en-GB" altLang="ko-KR" dirty="0" smtClean="0"/>
              <a:t>EHT-SIG  (Ross </a:t>
            </a:r>
            <a:r>
              <a:rPr lang="en-GB" altLang="ko-KR" dirty="0"/>
              <a:t>Jian Yu, Huawei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[2] 11-20/0767r0 , Number </a:t>
            </a:r>
            <a:r>
              <a:rPr lang="en-GB" altLang="ko-KR" dirty="0"/>
              <a:t>of Users in </a:t>
            </a:r>
            <a:r>
              <a:rPr lang="en-GB" altLang="ko-KR" dirty="0" smtClean="0"/>
              <a:t>MU-MIMO ( </a:t>
            </a:r>
            <a:r>
              <a:rPr lang="en-GB" altLang="ko-KR" dirty="0"/>
              <a:t>Ron Porat, Broadcom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[3] 11-20/403r0 , 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 ( 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[4] 11-20/652r0, </a:t>
            </a:r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 (</a:t>
            </a:r>
            <a:r>
              <a:rPr lang="en-US" altLang="ko-KR" dirty="0" err="1">
                <a:ea typeface="굴림" panose="020B0600000101010101" pitchFamily="50" charset="-127"/>
              </a:rPr>
              <a:t>Dongguk</a:t>
            </a:r>
            <a:r>
              <a:rPr lang="en-US" altLang="ko-KR" dirty="0">
                <a:ea typeface="굴림" panose="020B0600000101010101" pitchFamily="50" charset="-127"/>
              </a:rPr>
              <a:t> Lim, LGE)</a:t>
            </a:r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Through the previous PHY ad-hoc CC, we have reached the following agreements. </a:t>
            </a:r>
          </a:p>
          <a:p>
            <a:pPr lvl="1"/>
            <a:r>
              <a:rPr lang="en-GB" altLang="ko-KR" dirty="0" smtClean="0"/>
              <a:t>“Do </a:t>
            </a:r>
            <a:r>
              <a:rPr lang="en-GB" altLang="ko-KR" dirty="0"/>
              <a:t>you agree that the minimum RU size for EHT to support MU-MIMO shall be 242-tone RU</a:t>
            </a:r>
            <a:r>
              <a:rPr lang="en-GB" altLang="ko-KR" dirty="0" smtClean="0"/>
              <a:t>?” [1]</a:t>
            </a:r>
            <a:endParaRPr lang="ko-KR" altLang="ko-KR"/>
          </a:p>
          <a:p>
            <a:pPr lvl="2"/>
            <a:r>
              <a:rPr lang="en-GB" altLang="ko-KR" dirty="0" smtClean="0"/>
              <a:t>Results : 31Y/6N/13A 	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“Do </a:t>
            </a:r>
            <a:r>
              <a:rPr lang="en-US" altLang="ko-KR" dirty="0"/>
              <a:t>you agree that the max number of users that can be spatially multiplexed in EHT for DL transmissions is 8 per RU/MRU</a:t>
            </a:r>
            <a:r>
              <a:rPr lang="en-US" altLang="ko-KR" dirty="0" smtClean="0"/>
              <a:t>?”[2]</a:t>
            </a:r>
            <a:endParaRPr lang="en-US" altLang="ko-KR" dirty="0"/>
          </a:p>
          <a:p>
            <a:pPr lvl="2"/>
            <a:r>
              <a:rPr lang="en-US" altLang="ko-KR" dirty="0" smtClean="0"/>
              <a:t>Applicable </a:t>
            </a:r>
            <a:r>
              <a:rPr lang="en-US" altLang="ko-KR" dirty="0"/>
              <a:t>to all transmission modes in 11be</a:t>
            </a:r>
          </a:p>
          <a:p>
            <a:pPr lvl="2"/>
            <a:r>
              <a:rPr lang="en-US" altLang="ko-KR" dirty="0" smtClean="0"/>
              <a:t>Results : 45Y/1N/6A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update the RU allocation subfield by considering the agreed above two Straw polls.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Since we have agreed that the minimum size of RU to support the MU-MIMO in EHT is RU 242-tone, we just need the one entry in the RU allocation subfield for indication when the size of allocated RU is smaller than 242. </a:t>
            </a:r>
          </a:p>
          <a:p>
            <a:pPr lvl="1"/>
            <a:r>
              <a:rPr lang="en-US" altLang="ko-KR" dirty="0"/>
              <a:t>For example, when the RU 106 and the RU 26+ RU 106 are used, since the number of user for those allocated RU is one, just one entry included in the RU allocation subfield is used per each case, respectively.   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And, it is hard to reuse the </a:t>
            </a:r>
            <a:r>
              <a:rPr lang="en-US" altLang="ko-KR" dirty="0" smtClean="0"/>
              <a:t>same RU </a:t>
            </a:r>
            <a:r>
              <a:rPr lang="en-US" altLang="ko-KR" dirty="0"/>
              <a:t>allocation subfield defined in 11ax for single RU allocation in EHT transmission because EHT does not support the MU-MIMO on RU 106. </a:t>
            </a:r>
          </a:p>
          <a:p>
            <a:pPr lvl="1"/>
            <a:r>
              <a:rPr lang="en-US" altLang="ko-KR" dirty="0"/>
              <a:t>Based on the RU allocation subfield of 11ax, we can obtain the 148 bits more as the reserved bits if MU-MIMO is not applied on RU 106.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82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Since the number of users for MU-MIMO is defined as 8 equal to the value for 11ax, if MU-MIMO is used in EHT transmission, the equal number of entries to that of 11ax are used in RU allocation subfield.</a:t>
            </a:r>
          </a:p>
          <a:p>
            <a:pPr lvl="1"/>
            <a:r>
              <a:rPr lang="en-US" altLang="ko-KR" dirty="0" smtClean="0"/>
              <a:t>Thus, to support the MU-MIMO in EHT transmission, we need the 8 entries in the RU allocation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by taking into account all consideration as described above and the number of multiple RU aggregation[3], we can make the RU allocation subfield using 8 bits. </a:t>
            </a:r>
          </a:p>
          <a:p>
            <a:pPr lvl="1"/>
            <a:r>
              <a:rPr lang="en-US" altLang="ko-KR" dirty="0" smtClean="0"/>
              <a:t>Here, we also take into account the 3x996 </a:t>
            </a:r>
            <a:r>
              <a:rPr lang="en-US" altLang="ko-KR" dirty="0"/>
              <a:t>case </a:t>
            </a:r>
            <a:r>
              <a:rPr lang="en-US" altLang="ko-KR" dirty="0" smtClean="0"/>
              <a:t>for </a:t>
            </a:r>
            <a:r>
              <a:rPr lang="en-US" altLang="ko-KR" dirty="0"/>
              <a:t>both SRU and MRU.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163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RU allocation subfield consist of 8bits </a:t>
            </a:r>
          </a:p>
          <a:p>
            <a:r>
              <a:rPr lang="en-US" altLang="ko-KR" dirty="0" smtClean="0"/>
              <a:t>As described in [4], the first 1 bit (i.e., MSB 1bit) is </a:t>
            </a:r>
            <a:r>
              <a:rPr lang="en-US" altLang="ko-KR" dirty="0"/>
              <a:t>used to indicate </a:t>
            </a:r>
            <a:r>
              <a:rPr lang="en-US" altLang="ko-KR" dirty="0" smtClean="0"/>
              <a:t>whether </a:t>
            </a:r>
            <a:r>
              <a:rPr lang="en-US" altLang="ko-KR" dirty="0"/>
              <a:t>the RU allocation is for M-RU aggregation or </a:t>
            </a:r>
            <a:r>
              <a:rPr lang="en-US" altLang="ko-KR" dirty="0" smtClean="0"/>
              <a:t>not. </a:t>
            </a:r>
          </a:p>
          <a:p>
            <a:r>
              <a:rPr lang="en-US" altLang="ko-KR" dirty="0" smtClean="0"/>
              <a:t>The details for RU allocation for single RU/MRU aggregation are indicated by using the remaining 7 bits.</a:t>
            </a:r>
          </a:p>
          <a:p>
            <a:r>
              <a:rPr lang="en-US" altLang="ko-KR" dirty="0" smtClean="0"/>
              <a:t>So, the </a:t>
            </a:r>
            <a:r>
              <a:rPr lang="en-US" altLang="ko-KR" dirty="0"/>
              <a:t>RU allocation subfield can be composed </a:t>
            </a:r>
            <a:r>
              <a:rPr lang="en-US" altLang="ko-KR" dirty="0" smtClean="0"/>
              <a:t>as follow.</a:t>
            </a:r>
            <a:endParaRPr lang="en-US" altLang="ko-KR" dirty="0"/>
          </a:p>
          <a:p>
            <a:pPr lvl="1"/>
            <a:r>
              <a:rPr lang="en-US" altLang="ko-KR" dirty="0"/>
              <a:t>RU allocation subfield = [X1 </a:t>
            </a:r>
            <a:r>
              <a:rPr lang="en-US" altLang="ko-KR" dirty="0" smtClean="0"/>
              <a:t>7bits] </a:t>
            </a:r>
            <a:r>
              <a:rPr lang="en-US" altLang="ko-KR" dirty="0"/>
              <a:t>( total </a:t>
            </a:r>
            <a:r>
              <a:rPr lang="en-US" altLang="ko-KR" dirty="0" smtClean="0"/>
              <a:t>8 bits</a:t>
            </a:r>
            <a:r>
              <a:rPr lang="en-US" altLang="ko-KR" dirty="0"/>
              <a:t>)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Here, X1 is </a:t>
            </a:r>
            <a:r>
              <a:rPr lang="en-US" altLang="ko-KR" dirty="0"/>
              <a:t>used to indicate whether RU allocation includes the allocation for MRU or not.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57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5989"/>
              </p:ext>
            </p:extLst>
          </p:nvPr>
        </p:nvGraphicFramePr>
        <p:xfrm>
          <a:off x="1981200" y="2209801"/>
          <a:ext cx="5181604" cy="4194795"/>
        </p:xfrm>
        <a:graphic>
          <a:graphicData uri="http://schemas.openxmlformats.org/drawingml/2006/table">
            <a:tbl>
              <a:tblPr/>
              <a:tblGrid>
                <a:gridCol w="425509"/>
                <a:gridCol w="105004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</a:tblGrid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010001x1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01001x1x2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101x1x2x3x4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11x1x2x3x4x5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오른쪽 중괄호 6"/>
          <p:cNvSpPr/>
          <p:nvPr/>
        </p:nvSpPr>
        <p:spPr bwMode="auto">
          <a:xfrm>
            <a:off x="7162804" y="5308833"/>
            <a:ext cx="228596" cy="304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5257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New entry for load balancing of MU-MIMO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26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04643"/>
              </p:ext>
            </p:extLst>
          </p:nvPr>
        </p:nvGraphicFramePr>
        <p:xfrm>
          <a:off x="1752595" y="2186202"/>
          <a:ext cx="5715005" cy="4265631"/>
        </p:xfrm>
        <a:graphic>
          <a:graphicData uri="http://schemas.openxmlformats.org/drawingml/2006/table">
            <a:tbl>
              <a:tblPr/>
              <a:tblGrid>
                <a:gridCol w="426847"/>
                <a:gridCol w="1019688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</a:tblGrid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, first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996(1)+996(3)+996(4), second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996(1)+996(2)+996(4), third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</a:t>
                      </a:r>
                      <a:r>
                        <a:rPr lang="en-US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오른쪽 중괄호 9"/>
          <p:cNvSpPr/>
          <p:nvPr/>
        </p:nvSpPr>
        <p:spPr bwMode="auto">
          <a:xfrm>
            <a:off x="7467604" y="5105401"/>
            <a:ext cx="228596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5486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large MRU and MU-MIMO</a:t>
            </a:r>
            <a:endParaRPr lang="ko-KR" altLang="en-US"/>
          </a:p>
        </p:txBody>
      </p:sp>
      <p:sp>
        <p:nvSpPr>
          <p:cNvPr id="12" name="오른쪽 중괄호 11"/>
          <p:cNvSpPr/>
          <p:nvPr/>
        </p:nvSpPr>
        <p:spPr bwMode="auto">
          <a:xfrm>
            <a:off x="7487178" y="2536622"/>
            <a:ext cx="228596" cy="24163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5352" y="342164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small MRU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12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defined in 11be SFD, the decision that some RU aggregation is whether supported or not in OFDMA transmission has not been yet determined. </a:t>
            </a:r>
          </a:p>
          <a:p>
            <a:pPr lvl="1"/>
            <a:r>
              <a:rPr lang="en-US" altLang="ko-KR" dirty="0"/>
              <a:t>For the OFDMA transmission in 320/160+160 MHz, </a:t>
            </a:r>
            <a:r>
              <a:rPr lang="en-US" altLang="ko-KR" dirty="0" smtClean="0"/>
              <a:t>3×996+484 </a:t>
            </a:r>
            <a:r>
              <a:rPr lang="en-US" altLang="ko-KR" dirty="0"/>
              <a:t>RU combinations is TBD.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OFDMA transmission in contiguous 240 MHz, </a:t>
            </a:r>
            <a:r>
              <a:rPr lang="en-US" altLang="ko-KR" dirty="0" smtClean="0"/>
              <a:t>2×996+484 </a:t>
            </a:r>
            <a:r>
              <a:rPr lang="en-US" altLang="ko-KR" dirty="0"/>
              <a:t>RU combinations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And, we may either the other RU aggregation cases that have been supported in non-OFDMA transmission or new RU combination for OFDMA transmission.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Therefore, to support the above RU aggregation cases efficiently by using the RU allocation subfield, the RU allocation subfield can be composed of 9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3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the RU allocation subfield was </a:t>
            </a:r>
            <a:r>
              <a:rPr lang="en-US" altLang="ko-KR" dirty="0"/>
              <a:t>constructed by reflecting the </a:t>
            </a:r>
            <a:r>
              <a:rPr lang="en-US" altLang="ko-KR" dirty="0" smtClean="0"/>
              <a:t>following agreed straw polls. </a:t>
            </a:r>
          </a:p>
          <a:p>
            <a:pPr lvl="1"/>
            <a:r>
              <a:rPr lang="en-US" altLang="ko-KR" dirty="0" smtClean="0"/>
              <a:t>The minimum size of RU to support the MU-MIMO is RU 242-tone.</a:t>
            </a:r>
          </a:p>
          <a:p>
            <a:pPr lvl="1"/>
            <a:r>
              <a:rPr lang="en-US" altLang="ko-KR" dirty="0" smtClean="0"/>
              <a:t>The max number of users for MU-MIMO per RU/MRU is 8.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RU allocation subfield can consist of 8 or 9bits.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MSB 1bit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used to indicate whether MRU allocation is included or not.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we consider the more cases for RU aggregation, to support the whole cases efficiently, the RU allocation subfield can be composed of the 9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303740</TotalTime>
  <Words>2390</Words>
  <Application>Microsoft Office PowerPoint</Application>
  <PresentationFormat>화면 슬라이드 쇼(4:3)</PresentationFormat>
  <Paragraphs>1006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Signaling of RU allocation follow-up</vt:lpstr>
      <vt:lpstr>Introduction </vt:lpstr>
      <vt:lpstr>Modification of entries (1/2)</vt:lpstr>
      <vt:lpstr>Modification of entries (2/2)</vt:lpstr>
      <vt:lpstr>RU allocation subfield (1/4)</vt:lpstr>
      <vt:lpstr>RU allocation subfield (2/4)</vt:lpstr>
      <vt:lpstr>RU allocation subfield (3/4)</vt:lpstr>
      <vt:lpstr>RU allocation subfield (4/4)</vt:lpstr>
      <vt:lpstr>Summary </vt:lpstr>
      <vt:lpstr>Straw poll #1 </vt:lpstr>
      <vt:lpstr>Straw poll #2</vt:lpstr>
      <vt:lpstr>Straw poll #3 </vt:lpstr>
      <vt:lpstr>Straw poll #4</vt:lpstr>
      <vt:lpstr>Straw poll #5 </vt:lpstr>
      <vt:lpstr>Reference </vt:lpstr>
      <vt:lpstr>Appendix 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5144</cp:revision>
  <cp:lastPrinted>2017-07-07T02:11:09Z</cp:lastPrinted>
  <dcterms:created xsi:type="dcterms:W3CDTF">2007-05-21T21:00:37Z</dcterms:created>
  <dcterms:modified xsi:type="dcterms:W3CDTF">2020-05-28T06:57:25Z</dcterms:modified>
</cp:coreProperties>
</file>