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83" r:id="rId2"/>
    <p:sldId id="321" r:id="rId3"/>
    <p:sldId id="328" r:id="rId4"/>
    <p:sldId id="322" r:id="rId5"/>
    <p:sldId id="329" r:id="rId6"/>
    <p:sldId id="330" r:id="rId7"/>
    <p:sldId id="327" r:id="rId8"/>
    <p:sldId id="338" r:id="rId9"/>
    <p:sldId id="331" r:id="rId10"/>
    <p:sldId id="337" r:id="rId11"/>
    <p:sldId id="336" r:id="rId12"/>
    <p:sldId id="335" r:id="rId13"/>
    <p:sldId id="334" r:id="rId14"/>
    <p:sldId id="333" r:id="rId15"/>
    <p:sldId id="305" r:id="rId16"/>
    <p:sldId id="306" r:id="rId17"/>
    <p:sldId id="307" r:id="rId18"/>
    <p:sldId id="308" r:id="rId19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27" autoAdjust="0"/>
    <p:restoredTop sz="96429" autoAdjust="0"/>
  </p:normalViewPr>
  <p:slideViewPr>
    <p:cSldViewPr>
      <p:cViewPr varScale="1">
        <p:scale>
          <a:sx n="114" d="100"/>
          <a:sy n="114" d="100"/>
        </p:scale>
        <p:origin x="157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802.11-20/798r0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s.choi@lge.com" TargetMode="External"/><Relationship Id="rId5" Type="http://schemas.openxmlformats.org/officeDocument/2006/relationships/hyperlink" Target="mailto:jiny.chun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Signaling of RU allocation </a:t>
            </a:r>
            <a:r>
              <a:rPr lang="en-US" altLang="ko-KR" dirty="0" smtClean="0">
                <a:ea typeface="굴림" panose="020B0600000101010101" pitchFamily="50" charset="-127"/>
              </a:rPr>
              <a:t>follow-up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2020-05-22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962921"/>
              </p:ext>
            </p:extLst>
          </p:nvPr>
        </p:nvGraphicFramePr>
        <p:xfrm>
          <a:off x="762000" y="2895600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jiny.chun@lge.com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#1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agreed that the RU allocation subfield includes all cases of large size of RU aggregation defined in 11be SFD? </a:t>
            </a:r>
          </a:p>
          <a:p>
            <a:pPr lvl="1"/>
            <a:r>
              <a:rPr lang="en-US" altLang="ko-KR" dirty="0" smtClean="0"/>
              <a:t>For 80MHz </a:t>
            </a:r>
          </a:p>
          <a:p>
            <a:pPr lvl="2"/>
            <a:r>
              <a:rPr lang="en-GB" altLang="ko-KR" dirty="0"/>
              <a:t>484 + </a:t>
            </a:r>
            <a:r>
              <a:rPr lang="en-GB" altLang="ko-KR" dirty="0" smtClean="0"/>
              <a:t>242 – 4 cases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For 160MHz </a:t>
            </a:r>
          </a:p>
          <a:p>
            <a:pPr lvl="2"/>
            <a:r>
              <a:rPr lang="en-GB" altLang="ko-KR" dirty="0"/>
              <a:t>484 + </a:t>
            </a:r>
            <a:r>
              <a:rPr lang="en-GB" altLang="ko-KR" dirty="0" smtClean="0"/>
              <a:t>996 – 4 cases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For 320MHz </a:t>
            </a:r>
          </a:p>
          <a:p>
            <a:pPr lvl="2"/>
            <a:r>
              <a:rPr lang="en-US" altLang="ko-KR" dirty="0" smtClean="0"/>
              <a:t>3x996 – 4 cases </a:t>
            </a:r>
          </a:p>
          <a:p>
            <a:pPr lvl="1"/>
            <a:r>
              <a:rPr lang="en-US" altLang="ko-KR" dirty="0" smtClean="0"/>
              <a:t>Other cases are TBD. </a:t>
            </a:r>
            <a:endParaRPr lang="en-US" altLang="ko-KR" dirty="0"/>
          </a:p>
          <a:p>
            <a:pPr lvl="1"/>
            <a:r>
              <a:rPr lang="en-US" altLang="ko-KR" dirty="0"/>
              <a:t>Y/N/A</a:t>
            </a:r>
          </a:p>
          <a:p>
            <a:pPr lvl="1"/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36095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#2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Which option do you prefer to compose the RU allocation subfield?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Opt. </a:t>
            </a:r>
            <a:r>
              <a:rPr lang="en-US" altLang="ko-KR" dirty="0"/>
              <a:t>1 : </a:t>
            </a:r>
            <a:r>
              <a:rPr lang="en-US" altLang="ko-KR" dirty="0" smtClean="0"/>
              <a:t>Configuration without </a:t>
            </a:r>
            <a:r>
              <a:rPr lang="en-US" altLang="ko-KR" dirty="0"/>
              <a:t>SRU / MRU classification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Opt. 2 : </a:t>
            </a:r>
            <a:r>
              <a:rPr lang="en-US" altLang="ko-KR" dirty="0"/>
              <a:t>Configuration </a:t>
            </a:r>
            <a:r>
              <a:rPr lang="en-US" altLang="ko-KR" dirty="0" smtClean="0"/>
              <a:t>with SRU </a:t>
            </a:r>
            <a:r>
              <a:rPr lang="en-US" altLang="ko-KR" dirty="0"/>
              <a:t>/ MRU classification</a:t>
            </a:r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This does not intend the SFD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57593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the MSB 1bit in the RU allocation subfield of the EHT-SIG field is used to indicate whether RU allocation information includes the allocation for MRU or not? </a:t>
            </a:r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/>
              <a:t>Y/N/A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248250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#4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the RU allocation subfield of EHT-SIG field consists of </a:t>
            </a:r>
            <a:r>
              <a:rPr lang="en-US" altLang="ko-KR" dirty="0" smtClean="0"/>
              <a:t>8 or 9bits </a:t>
            </a:r>
            <a:r>
              <a:rPr lang="en-US" altLang="ko-KR" dirty="0"/>
              <a:t>? </a:t>
            </a:r>
          </a:p>
          <a:p>
            <a:pPr lvl="1"/>
            <a:r>
              <a:rPr lang="en-US" altLang="ko-KR" dirty="0"/>
              <a:t>Detail for construction of RU allocation </a:t>
            </a:r>
            <a:r>
              <a:rPr lang="en-US" altLang="ko-KR" dirty="0" smtClean="0"/>
              <a:t>subfield is </a:t>
            </a:r>
            <a:r>
              <a:rPr lang="en-US" altLang="ko-KR" dirty="0"/>
              <a:t>TBD.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Note : the size of the RU allocation subfield can be 8 or 9 bits depending on the decision of supporting cases for RU aggregation.(this note is not to be included in SFD) 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64451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 smtClean="0"/>
              <a:t>[1] 11-20/0609r3, Further </a:t>
            </a:r>
            <a:r>
              <a:rPr lang="en-GB" altLang="ko-KR" dirty="0"/>
              <a:t>discussion on RU allocation subfield in </a:t>
            </a:r>
            <a:r>
              <a:rPr lang="en-GB" altLang="ko-KR" dirty="0" smtClean="0"/>
              <a:t>EHT-SIG  (Ross </a:t>
            </a:r>
            <a:r>
              <a:rPr lang="en-GB" altLang="ko-KR" dirty="0"/>
              <a:t>Jian Yu, Huawei</a:t>
            </a:r>
            <a:r>
              <a:rPr lang="en-GB" altLang="ko-KR" dirty="0" smtClean="0"/>
              <a:t>)</a:t>
            </a:r>
          </a:p>
          <a:p>
            <a:r>
              <a:rPr lang="en-GB" altLang="ko-KR" dirty="0" smtClean="0"/>
              <a:t>[2] 11-20/0767r0 , Number </a:t>
            </a:r>
            <a:r>
              <a:rPr lang="en-GB" altLang="ko-KR" dirty="0"/>
              <a:t>of Users in </a:t>
            </a:r>
            <a:r>
              <a:rPr lang="en-GB" altLang="ko-KR" dirty="0" smtClean="0"/>
              <a:t>MU-MIMO ( </a:t>
            </a:r>
            <a:r>
              <a:rPr lang="en-GB" altLang="ko-KR" dirty="0"/>
              <a:t>Ron Porat, Broadcom</a:t>
            </a:r>
            <a:r>
              <a:rPr lang="en-GB" altLang="ko-KR" dirty="0" smtClean="0"/>
              <a:t>)</a:t>
            </a:r>
          </a:p>
          <a:p>
            <a:r>
              <a:rPr lang="en-GB" altLang="ko-KR" dirty="0" smtClean="0"/>
              <a:t>[3] 11-20/403r0 , </a:t>
            </a:r>
            <a:r>
              <a:rPr lang="en-US" altLang="ko-KR" dirty="0">
                <a:ea typeface="굴림" panose="020B0600000101010101" pitchFamily="50" charset="-127"/>
              </a:rPr>
              <a:t>Signaling of Multiple RU aggregation in </a:t>
            </a:r>
            <a:r>
              <a:rPr lang="en-US" altLang="ko-KR" dirty="0" smtClean="0">
                <a:ea typeface="굴림" panose="020B0600000101010101" pitchFamily="50" charset="-127"/>
              </a:rPr>
              <a:t>OFDMA ( </a:t>
            </a:r>
            <a:r>
              <a:rPr lang="en-US" altLang="ko-KR" dirty="0" err="1" smtClean="0">
                <a:ea typeface="굴림" panose="020B0600000101010101" pitchFamily="50" charset="-127"/>
              </a:rPr>
              <a:t>Dongguk</a:t>
            </a:r>
            <a:r>
              <a:rPr lang="en-US" altLang="ko-KR" dirty="0" smtClean="0">
                <a:ea typeface="굴림" panose="020B0600000101010101" pitchFamily="50" charset="-127"/>
              </a:rPr>
              <a:t> Lim, LGE)</a:t>
            </a:r>
          </a:p>
          <a:p>
            <a:r>
              <a:rPr lang="en-US" altLang="ko-KR" dirty="0" smtClean="0">
                <a:ea typeface="굴림" panose="020B0600000101010101" pitchFamily="50" charset="-127"/>
              </a:rPr>
              <a:t>[4] 11-20/652r0, </a:t>
            </a:r>
            <a:r>
              <a:rPr lang="en-US" altLang="ko-KR" dirty="0">
                <a:ea typeface="굴림" panose="020B0600000101010101" pitchFamily="50" charset="-127"/>
              </a:rPr>
              <a:t>Signaling of RU allocation in </a:t>
            </a:r>
            <a:r>
              <a:rPr lang="en-US" altLang="ko-KR" dirty="0" smtClean="0">
                <a:ea typeface="굴림" panose="020B0600000101010101" pitchFamily="50" charset="-127"/>
              </a:rPr>
              <a:t>11be (</a:t>
            </a:r>
            <a:r>
              <a:rPr lang="en-US" altLang="ko-KR" dirty="0" err="1">
                <a:ea typeface="굴림" panose="020B0600000101010101" pitchFamily="50" charset="-127"/>
              </a:rPr>
              <a:t>Dongguk</a:t>
            </a:r>
            <a:r>
              <a:rPr lang="en-US" altLang="ko-KR" dirty="0">
                <a:ea typeface="굴림" panose="020B0600000101010101" pitchFamily="50" charset="-127"/>
              </a:rPr>
              <a:t> Lim, LGE)</a:t>
            </a:r>
          </a:p>
          <a:p>
            <a:endParaRPr lang="en-GB" altLang="ko-KR" dirty="0" smtClean="0"/>
          </a:p>
          <a:p>
            <a:endParaRPr lang="ko-KR" altLang="ko-KR" dirty="0"/>
          </a:p>
          <a:p>
            <a:endParaRPr lang="ko-KR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966999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April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254096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Combination of small-size </a:t>
            </a:r>
            <a:r>
              <a:rPr lang="en-GB" altLang="ko-KR" dirty="0" smtClean="0"/>
              <a:t>RUs (1/2)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Based on the passed motions in [1], we can consider the following allocation for combinations of small-size </a:t>
            </a:r>
            <a:r>
              <a:rPr lang="en-US" altLang="ko-KR" sz="1800" dirty="0" err="1" smtClean="0"/>
              <a:t>RUs.</a:t>
            </a:r>
            <a:r>
              <a:rPr lang="en-US" altLang="ko-KR" sz="1800" dirty="0" smtClean="0"/>
              <a:t> </a:t>
            </a:r>
          </a:p>
          <a:p>
            <a:pPr lvl="1"/>
            <a:r>
              <a:rPr lang="en-US" altLang="ko-KR" sz="1600" dirty="0" smtClean="0"/>
              <a:t>We assume the followings  </a:t>
            </a:r>
          </a:p>
          <a:p>
            <a:pPr lvl="2"/>
            <a:r>
              <a:rPr lang="en-US" altLang="ko-KR" sz="1400" dirty="0" smtClean="0"/>
              <a:t>Bandwidth : 20MHz </a:t>
            </a:r>
          </a:p>
          <a:p>
            <a:pPr lvl="2"/>
            <a:r>
              <a:rPr lang="en-US" altLang="ko-KR" sz="1400" dirty="0" smtClean="0"/>
              <a:t>Number of allocated combination in BW : up to 2 </a:t>
            </a:r>
          </a:p>
          <a:p>
            <a:pPr lvl="2"/>
            <a:r>
              <a:rPr lang="en-US" altLang="ko-KR" sz="1400" dirty="0" smtClean="0"/>
              <a:t>An Allocation subfield is configure per 20MHz. </a:t>
            </a:r>
          </a:p>
          <a:p>
            <a:pPr lvl="2"/>
            <a:r>
              <a:rPr lang="en-US" altLang="ko-KR" sz="1400" dirty="0" smtClean="0"/>
              <a:t>Multiple User transmission (i.e., OFDMA), but, MU-MIMO is not considered. </a:t>
            </a:r>
            <a:endParaRPr lang="en-US" altLang="ko-KR" sz="1200" dirty="0" smtClean="0"/>
          </a:p>
          <a:p>
            <a:pPr lvl="1"/>
            <a:r>
              <a:rPr lang="en-US" altLang="ko-KR" sz="1600" dirty="0" smtClean="0"/>
              <a:t>Allocation for RU26+RU52,</a:t>
            </a:r>
            <a:endParaRPr lang="en-US" altLang="ko-KR" sz="1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April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/>
          </p:nvPr>
        </p:nvGraphicFramePr>
        <p:xfrm>
          <a:off x="1447800" y="4076700"/>
          <a:ext cx="6172200" cy="23241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</a:tblGrid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effectLst/>
                        </a:rPr>
                        <a:t>Index 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899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Combination of small-size RUs (1/2)</a:t>
            </a:r>
            <a:r>
              <a:rPr lang="en-GB" altLang="ko-KR" dirty="0" smtClean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sz="1800" dirty="0" smtClean="0"/>
              <a:t>Allocation for RU26+RU106 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r>
              <a:rPr lang="en-US" altLang="ko-KR" sz="1800" dirty="0" smtClean="0"/>
              <a:t>We can also consider the allocation of two combinations configured with different small-size </a:t>
            </a:r>
            <a:r>
              <a:rPr lang="en-US" altLang="ko-KR" sz="1800" dirty="0" err="1" smtClean="0"/>
              <a:t>RUs.</a:t>
            </a:r>
            <a:r>
              <a:rPr lang="en-US" altLang="ko-KR" sz="1800" dirty="0" smtClean="0"/>
              <a:t> </a:t>
            </a:r>
          </a:p>
          <a:p>
            <a:pPr lvl="2"/>
            <a:r>
              <a:rPr lang="en-US" altLang="ko-KR" sz="1600" dirty="0" smtClean="0"/>
              <a:t>For example,  RU26+RU52 and RU26+RU106  can be considered. </a:t>
            </a:r>
            <a:endParaRPr lang="ko-KR" altLang="en-US" sz="1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April </a:t>
            </a:r>
            <a:r>
              <a:rPr lang="en-US" altLang="ko-KR" dirty="0" smtClean="0"/>
              <a:t>2020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/>
          </p:nvPr>
        </p:nvGraphicFramePr>
        <p:xfrm>
          <a:off x="1447800" y="2133601"/>
          <a:ext cx="6324600" cy="198119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32460"/>
                <a:gridCol w="632460"/>
                <a:gridCol w="632460"/>
                <a:gridCol w="632460"/>
                <a:gridCol w="632460"/>
                <a:gridCol w="632460"/>
                <a:gridCol w="632460"/>
                <a:gridCol w="632460"/>
                <a:gridCol w="632460"/>
                <a:gridCol w="632460"/>
              </a:tblGrid>
              <a:tr h="180109"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index 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effectLst/>
                        </a:rPr>
                        <a:t>52</a:t>
                      </a:r>
                      <a:r>
                        <a:rPr lang="ko-KR" sz="1100" kern="0" dirty="0">
                          <a:effectLst/>
                        </a:rPr>
                        <a:t>　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effectLst/>
                        </a:rPr>
                        <a:t>52</a:t>
                      </a:r>
                      <a:r>
                        <a:rPr lang="ko-KR" sz="1100" kern="0" dirty="0">
                          <a:effectLst/>
                        </a:rPr>
                        <a:t>　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effectLst/>
                        </a:rPr>
                        <a:t>52</a:t>
                      </a:r>
                      <a:r>
                        <a:rPr lang="ko-KR" sz="1100" kern="0" dirty="0">
                          <a:effectLst/>
                        </a:rPr>
                        <a:t>　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effectLst/>
                        </a:rPr>
                        <a:t>52</a:t>
                      </a:r>
                      <a:r>
                        <a:rPr lang="ko-KR" sz="1100" kern="0" dirty="0">
                          <a:effectLst/>
                        </a:rPr>
                        <a:t>　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/>
          </p:nvPr>
        </p:nvGraphicFramePr>
        <p:xfrm>
          <a:off x="1549400" y="5410200"/>
          <a:ext cx="6299200" cy="53816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29920"/>
                <a:gridCol w="629920"/>
                <a:gridCol w="629920"/>
                <a:gridCol w="629920"/>
                <a:gridCol w="629920"/>
                <a:gridCol w="629920"/>
                <a:gridCol w="629920"/>
                <a:gridCol w="629920"/>
                <a:gridCol w="629920"/>
                <a:gridCol w="629920"/>
              </a:tblGrid>
              <a:tr h="153988"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index 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53988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53988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89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Combination of </a:t>
            </a:r>
            <a:r>
              <a:rPr lang="en-GB" altLang="ko-KR" dirty="0" smtClean="0"/>
              <a:t>Large-size </a:t>
            </a:r>
            <a:r>
              <a:rPr lang="en-GB" altLang="ko-KR" dirty="0"/>
              <a:t>RUs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We can also consider the following allocation for </a:t>
            </a:r>
            <a:r>
              <a:rPr lang="en-GB" altLang="ko-KR" dirty="0"/>
              <a:t>Combination of Large-size </a:t>
            </a:r>
            <a:r>
              <a:rPr lang="en-GB" altLang="ko-KR" dirty="0" smtClean="0"/>
              <a:t>RUs based on 11be SFD[1]. </a:t>
            </a:r>
          </a:p>
          <a:p>
            <a:pPr lvl="1"/>
            <a:r>
              <a:rPr lang="en-GB" altLang="ko-KR" dirty="0" smtClean="0"/>
              <a:t>We assume that the multiple user transmission(i.e. OFDMA) but MU-MIMO is not considered.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In 80MHz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In 160MHz 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For the 240MHz and 320MHz, the above combinations for 160MHz can be used in the continuous 160MHz within this bandwidth. </a:t>
            </a:r>
          </a:p>
          <a:p>
            <a:pPr lvl="2"/>
            <a:r>
              <a:rPr lang="en-GB" altLang="ko-KR" dirty="0"/>
              <a:t>Exception: 3×996 is supported.</a:t>
            </a:r>
            <a:endParaRPr lang="ko-KR" altLang="ko-KR"/>
          </a:p>
          <a:p>
            <a:pPr lvl="2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April 2020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/>
          </p:nvPr>
        </p:nvGraphicFramePr>
        <p:xfrm>
          <a:off x="1524000" y="3048000"/>
          <a:ext cx="3200400" cy="8969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40080"/>
                <a:gridCol w="640080"/>
                <a:gridCol w="640080"/>
                <a:gridCol w="640080"/>
                <a:gridCol w="640080"/>
              </a:tblGrid>
              <a:tr h="152400"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index 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/>
          </p:nvPr>
        </p:nvGraphicFramePr>
        <p:xfrm>
          <a:off x="1524000" y="4343400"/>
          <a:ext cx="5638797" cy="8969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26533"/>
                <a:gridCol w="626533"/>
                <a:gridCol w="626533"/>
                <a:gridCol w="626533"/>
                <a:gridCol w="626533"/>
                <a:gridCol w="626533"/>
                <a:gridCol w="626533"/>
                <a:gridCol w="626533"/>
                <a:gridCol w="626533"/>
              </a:tblGrid>
              <a:tr h="152400"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index 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altLang="ko-KR" sz="1000" kern="1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altLang="ko-KR" sz="1000" kern="1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altLang="ko-KR" sz="1000" kern="1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altLang="ko-KR" sz="1000" kern="1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865" marR="62865" marT="0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996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996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996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996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428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/>
              <a:t>Through the previous PHY ad-hoc CC, we have reached the following agreements. </a:t>
            </a:r>
          </a:p>
          <a:p>
            <a:pPr lvl="1"/>
            <a:r>
              <a:rPr lang="en-GB" altLang="ko-KR" dirty="0" smtClean="0"/>
              <a:t>“Do </a:t>
            </a:r>
            <a:r>
              <a:rPr lang="en-GB" altLang="ko-KR" dirty="0"/>
              <a:t>you agree that the minimum RU size for EHT to support MU-MIMO shall be 242-tone RU</a:t>
            </a:r>
            <a:r>
              <a:rPr lang="en-GB" altLang="ko-KR" dirty="0" smtClean="0"/>
              <a:t>?” [1]</a:t>
            </a:r>
            <a:endParaRPr lang="ko-KR" altLang="ko-KR"/>
          </a:p>
          <a:p>
            <a:pPr lvl="2"/>
            <a:r>
              <a:rPr lang="en-GB" altLang="ko-KR" dirty="0" smtClean="0"/>
              <a:t>Results : 31Y/6N/13A 	</a:t>
            </a:r>
            <a:endParaRPr lang="ko-KR" altLang="ko-KR"/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“Do </a:t>
            </a:r>
            <a:r>
              <a:rPr lang="en-US" altLang="ko-KR" dirty="0"/>
              <a:t>you agree that the max number of users that can be spatially multiplexed in EHT for DL transmissions is 8 per RU/MRU</a:t>
            </a:r>
            <a:r>
              <a:rPr lang="en-US" altLang="ko-KR" dirty="0" smtClean="0"/>
              <a:t>?”[2]</a:t>
            </a:r>
            <a:endParaRPr lang="en-US" altLang="ko-KR" dirty="0"/>
          </a:p>
          <a:p>
            <a:pPr lvl="2"/>
            <a:r>
              <a:rPr lang="en-US" altLang="ko-KR" dirty="0" smtClean="0"/>
              <a:t>Applicable </a:t>
            </a:r>
            <a:r>
              <a:rPr lang="en-US" altLang="ko-KR" dirty="0"/>
              <a:t>to all transmission modes in 11be</a:t>
            </a:r>
          </a:p>
          <a:p>
            <a:pPr lvl="2"/>
            <a:r>
              <a:rPr lang="en-US" altLang="ko-KR" dirty="0" smtClean="0"/>
              <a:t>Results : 45Y/1N/6A .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In this contribution, we update the RU allocation subfield by considering the agreed above two Straw polls.</a:t>
            </a:r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46835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Modification of entries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/>
              <a:t>Since we have agreed that the minimum size of RU to support the MU-MIMO in EHT is RU 242-tone, we just need the one entry in the RU allocation subfield for indication when the size of allocated RU is smaller than 242. </a:t>
            </a:r>
          </a:p>
          <a:p>
            <a:pPr lvl="1"/>
            <a:r>
              <a:rPr lang="en-US" altLang="ko-KR" dirty="0"/>
              <a:t>For example, when the RU 106 and the RU 26+ RU 106 are used, since the number of user for those allocated RU is one, just one entry included in the RU allocation subfield is used per each case, respectively.    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And, it is hard to reuse the </a:t>
            </a:r>
            <a:r>
              <a:rPr lang="en-US" altLang="ko-KR" dirty="0" smtClean="0"/>
              <a:t>same RU </a:t>
            </a:r>
            <a:r>
              <a:rPr lang="en-US" altLang="ko-KR" dirty="0"/>
              <a:t>allocation subfield defined in 11ax for single RU allocation in EHT transmission because EHT does not support the MU-MIMO on RU 106. </a:t>
            </a:r>
          </a:p>
          <a:p>
            <a:pPr lvl="1"/>
            <a:r>
              <a:rPr lang="en-US" altLang="ko-KR" dirty="0"/>
              <a:t>Based on the RU allocation subfield of 11ax, we can obtain the 148 bits more as the reserved bits if MU-MIMO is not applied on RU 106.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2825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Modification of entries </a:t>
            </a:r>
            <a:r>
              <a:rPr lang="en-US" altLang="ko-KR" dirty="0" smtClean="0"/>
              <a:t>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Since the number of users for MU-MIMO is defined as 8 equal to the value for 11ax, if MU-MIMO is used in EHT transmission, the equal number of entries to that of 11ax are used in RU allocation subfield.</a:t>
            </a:r>
          </a:p>
          <a:p>
            <a:pPr lvl="1"/>
            <a:r>
              <a:rPr lang="en-US" altLang="ko-KR" dirty="0" smtClean="0"/>
              <a:t>Thus, to support the MU-MIMO in EHT transmission, we need the 8 entries in the RU allocation subfield. 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Therefore, by taking into account all consideration as described above and the number of multiple RU aggregation[3], we can make the RU allocation subfield using 8 bits. </a:t>
            </a:r>
          </a:p>
          <a:p>
            <a:pPr lvl="1"/>
            <a:r>
              <a:rPr lang="en-US" altLang="ko-KR" dirty="0" smtClean="0"/>
              <a:t>Here, we also take into account the 3x996 </a:t>
            </a:r>
            <a:r>
              <a:rPr lang="en-US" altLang="ko-KR" dirty="0"/>
              <a:t>case </a:t>
            </a:r>
            <a:r>
              <a:rPr lang="en-US" altLang="ko-KR" dirty="0" smtClean="0"/>
              <a:t>for </a:t>
            </a:r>
            <a:r>
              <a:rPr lang="en-US" altLang="ko-KR" dirty="0"/>
              <a:t>both SRU and MRU.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61632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RU allocation subfield (1/4)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RU allocation subfield consist of 8bits </a:t>
            </a:r>
          </a:p>
          <a:p>
            <a:r>
              <a:rPr lang="en-US" altLang="ko-KR" dirty="0" smtClean="0"/>
              <a:t>As described in [4], the first 1 bit (i.e., MSB 1bit) is </a:t>
            </a:r>
            <a:r>
              <a:rPr lang="en-US" altLang="ko-KR" dirty="0"/>
              <a:t>used to indicate </a:t>
            </a:r>
            <a:r>
              <a:rPr lang="en-US" altLang="ko-KR" dirty="0" smtClean="0"/>
              <a:t>whether </a:t>
            </a:r>
            <a:r>
              <a:rPr lang="en-US" altLang="ko-KR" dirty="0"/>
              <a:t>the RU allocation is for M-RU aggregation or </a:t>
            </a:r>
            <a:r>
              <a:rPr lang="en-US" altLang="ko-KR" dirty="0" smtClean="0"/>
              <a:t>not. </a:t>
            </a:r>
          </a:p>
          <a:p>
            <a:r>
              <a:rPr lang="en-US" altLang="ko-KR" dirty="0" smtClean="0"/>
              <a:t>The details for RU allocation for single RU/MRU aggregation are indicated by using the remaining 7 bits.</a:t>
            </a:r>
          </a:p>
          <a:p>
            <a:r>
              <a:rPr lang="en-US" altLang="ko-KR" dirty="0" smtClean="0"/>
              <a:t>So, the </a:t>
            </a:r>
            <a:r>
              <a:rPr lang="en-US" altLang="ko-KR" dirty="0"/>
              <a:t>RU allocation subfield can be composed </a:t>
            </a:r>
            <a:r>
              <a:rPr lang="en-US" altLang="ko-KR" dirty="0" smtClean="0"/>
              <a:t>as follow.</a:t>
            </a:r>
            <a:endParaRPr lang="en-US" altLang="ko-KR" dirty="0"/>
          </a:p>
          <a:p>
            <a:pPr lvl="1"/>
            <a:r>
              <a:rPr lang="en-US" altLang="ko-KR" dirty="0"/>
              <a:t>RU allocation subfield = [X1 </a:t>
            </a:r>
            <a:r>
              <a:rPr lang="en-US" altLang="ko-KR" dirty="0" smtClean="0"/>
              <a:t>7bits] </a:t>
            </a:r>
            <a:r>
              <a:rPr lang="en-US" altLang="ko-KR" dirty="0"/>
              <a:t>( total </a:t>
            </a:r>
            <a:r>
              <a:rPr lang="en-US" altLang="ko-KR" dirty="0" smtClean="0"/>
              <a:t>8 bits</a:t>
            </a:r>
            <a:r>
              <a:rPr lang="en-US" altLang="ko-KR" dirty="0"/>
              <a:t>)</a:t>
            </a:r>
            <a:r>
              <a:rPr lang="en-US" altLang="ko-KR" dirty="0" smtClean="0"/>
              <a:t>  </a:t>
            </a:r>
          </a:p>
          <a:p>
            <a:pPr lvl="2"/>
            <a:r>
              <a:rPr lang="en-US" altLang="ko-KR" dirty="0" smtClean="0"/>
              <a:t>Here, X1 is </a:t>
            </a:r>
            <a:r>
              <a:rPr lang="en-US" altLang="ko-KR" dirty="0"/>
              <a:t>used to indicate whether RU allocation includes the allocation for MRU or not. 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69574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allocation </a:t>
            </a:r>
            <a:r>
              <a:rPr lang="en-US" altLang="ko-KR" dirty="0" smtClean="0"/>
              <a:t>subfield (2/4)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Single RU allocation in RU allocation subfield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05989"/>
              </p:ext>
            </p:extLst>
          </p:nvPr>
        </p:nvGraphicFramePr>
        <p:xfrm>
          <a:off x="1981200" y="2209801"/>
          <a:ext cx="5181604" cy="4194795"/>
        </p:xfrm>
        <a:graphic>
          <a:graphicData uri="http://schemas.openxmlformats.org/drawingml/2006/table">
            <a:tbl>
              <a:tblPr/>
              <a:tblGrid>
                <a:gridCol w="425509"/>
                <a:gridCol w="1050045"/>
                <a:gridCol w="370605"/>
                <a:gridCol w="370605"/>
                <a:gridCol w="370605"/>
                <a:gridCol w="370605"/>
                <a:gridCol w="370605"/>
                <a:gridCol w="370605"/>
                <a:gridCol w="370605"/>
                <a:gridCol w="370605"/>
                <a:gridCol w="370605"/>
                <a:gridCol w="370605"/>
              </a:tblGrid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MSB 1bit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7bit information 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#2 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#3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#4 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#5 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#7 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#8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#9 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Number of entries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B7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 B6 B5 B4 B3 B2 B1 B0)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0001100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0001101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0010000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0010001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0010010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0010011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0010100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0010101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0010110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0010111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0011000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0011001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0011010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0011011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0011100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0011101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242-tone RU empty (with zero users)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60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0011110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484-tone RU; contributes zero User fields to the User Specific field in the</a:t>
                      </a:r>
                      <a:b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same HE-SIG-B content channel as this RU Allocation subfield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60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0011111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996-tone RU; contributes zero User fields to the User Specific field in the</a:t>
                      </a:r>
                      <a:b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same HE-SIG-B content channel as this RU Allocation subfield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60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0100000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2x996-tone RU; contributes zero User fields to the User Specific field in the</a:t>
                      </a:r>
                      <a:b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same HE-SIG-B content channel as this RU Allocation subfield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60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0100001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3x996-tone RU; contributes zero User fields to the User Specific field in the</a:t>
                      </a:r>
                      <a:b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same HE-SIG-B content channel as this RU Allocation subfield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010001x1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 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01001x1x2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 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0101y1y2y3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242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0110y1y2y3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484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0111y1y2y3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996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1000y1y2y3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2x996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1001y1y2y3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3x996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101x1x2x3x4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 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11x1x2x3x4x5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 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5264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allocation </a:t>
            </a:r>
            <a:r>
              <a:rPr lang="en-US" altLang="ko-KR" dirty="0" smtClean="0"/>
              <a:t>subfield (3/4)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Multiple RU allocation in RU allocation subfield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671487"/>
              </p:ext>
            </p:extLst>
          </p:nvPr>
        </p:nvGraphicFramePr>
        <p:xfrm>
          <a:off x="1676400" y="2211388"/>
          <a:ext cx="5638798" cy="4189412"/>
        </p:xfrm>
        <a:graphic>
          <a:graphicData uri="http://schemas.openxmlformats.org/drawingml/2006/table">
            <a:tbl>
              <a:tblPr/>
              <a:tblGrid>
                <a:gridCol w="421155"/>
                <a:gridCol w="1006093"/>
                <a:gridCol w="421155"/>
                <a:gridCol w="421155"/>
                <a:gridCol w="421155"/>
                <a:gridCol w="421155"/>
                <a:gridCol w="421155"/>
                <a:gridCol w="421155"/>
                <a:gridCol w="421155"/>
                <a:gridCol w="421155"/>
                <a:gridCol w="421155"/>
                <a:gridCol w="421155"/>
              </a:tblGrid>
              <a:tr h="1071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MSB 1bit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7bit information 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#2 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#3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#4 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#5 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#7 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#8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#9 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Number of entries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0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B7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 B6 B5 B4 B3 B2 B1 B0)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071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0000000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1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1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0000010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1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1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0000100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1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1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0000110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1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1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0001000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1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1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0001010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1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1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0001100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1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0001101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1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0001110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1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1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0010000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1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0010001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1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0010010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1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0010011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1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0010100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1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0010101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1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001011x1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1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0011y1y2y3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242(1)+484(2), second 242 is not allocated  in 80MHz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1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0100y1y2y3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242(2)+484(2) , first 242 is not allocated  in 80MHz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1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0101y1y2y3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484(1)+242(4), third 242 is not allocated in 80MHz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1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0110y1y2y3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484(1)+242(3), forth 242 is not allocated in 80MHz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1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0111y1y2y3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484(1)+996(2), second 484 is not allocated  in 160MHz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1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1000y1y2y3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484(2)+996(2) , first 484 is not allocated  in 160MHz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1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1001y1y2y3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996(1)+484(4), third 484 is not allocated in 160MHz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1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1010y1y2y3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996(1)+484(3), forth 484 is not allocated in 160MHz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1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1011y1y2y3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996(1)+996(3)+996(4), second 996 is not allocated  in 320MHz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1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1100y1y2y3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996(1)+996(2)+996(4), third 996 is not allocated  in 320MHz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1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1101y1y2y3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996(1)+996(2)+996(3), fourth 996 is not allocated  in 320MHz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1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1110y1y2y3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996(2)+996(3)+996(4), first 996 is not allocated  in 320MHz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1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1111y1y2y3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5050" marR="5050" marT="5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2120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allocation subfield </a:t>
            </a:r>
            <a:r>
              <a:rPr lang="en-US" altLang="ko-KR" dirty="0" smtClean="0"/>
              <a:t>(4/4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As defined in 11be SFD, the decision that some RU aggregation is whether supported or not in OFDMA transmission has not been yet determined. </a:t>
            </a:r>
          </a:p>
          <a:p>
            <a:pPr lvl="1"/>
            <a:r>
              <a:rPr lang="en-US" altLang="ko-KR" dirty="0"/>
              <a:t>For the OFDMA transmission in 320/160+160 MHz, </a:t>
            </a:r>
            <a:r>
              <a:rPr lang="en-US" altLang="ko-KR" dirty="0" smtClean="0"/>
              <a:t>3×996+484 </a:t>
            </a:r>
            <a:r>
              <a:rPr lang="en-US" altLang="ko-KR" dirty="0"/>
              <a:t>RU combinations is TBD.</a:t>
            </a:r>
          </a:p>
          <a:p>
            <a:pPr lvl="1"/>
            <a:r>
              <a:rPr lang="en-US" altLang="ko-KR" dirty="0" smtClean="0"/>
              <a:t>For </a:t>
            </a:r>
            <a:r>
              <a:rPr lang="en-US" altLang="ko-KR" dirty="0"/>
              <a:t>the OFDMA transmission in contiguous 240 MHz, </a:t>
            </a:r>
            <a:r>
              <a:rPr lang="en-US" altLang="ko-KR" dirty="0" smtClean="0"/>
              <a:t>2×996+484 </a:t>
            </a:r>
            <a:r>
              <a:rPr lang="en-US" altLang="ko-KR" dirty="0"/>
              <a:t>RU combinations is </a:t>
            </a:r>
            <a:r>
              <a:rPr lang="en-US" altLang="ko-KR" dirty="0" smtClean="0"/>
              <a:t>TBD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And, we </a:t>
            </a:r>
            <a:r>
              <a:rPr lang="en-US" altLang="ko-KR" dirty="0" smtClean="0"/>
              <a:t>may </a:t>
            </a:r>
            <a:r>
              <a:rPr lang="en-US" altLang="ko-KR" dirty="0" smtClean="0"/>
              <a:t>either the other RU aggregation cases that have been supported in non-OFDMA transmission or new RU combination for OFDMA transmission. 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Therefore, to support the above RU aggregation cases efficiently by using the RU allocation subfield, the RU allocation subfield can be composed of 9 bits. 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0036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In </a:t>
            </a:r>
            <a:r>
              <a:rPr lang="en-US" altLang="ko-KR" dirty="0"/>
              <a:t>this contribution, </a:t>
            </a:r>
            <a:r>
              <a:rPr lang="en-US" altLang="ko-KR" dirty="0" smtClean="0"/>
              <a:t>the RU allocation subfield was </a:t>
            </a:r>
            <a:r>
              <a:rPr lang="en-US" altLang="ko-KR" dirty="0"/>
              <a:t>constructed by reflecting the </a:t>
            </a:r>
            <a:r>
              <a:rPr lang="en-US" altLang="ko-KR" dirty="0" smtClean="0"/>
              <a:t>following agreed straw polls. </a:t>
            </a:r>
          </a:p>
          <a:p>
            <a:pPr lvl="1"/>
            <a:r>
              <a:rPr lang="en-US" altLang="ko-KR" dirty="0" smtClean="0"/>
              <a:t>The minimum size of RU to support the MU-MIMO is RU 242-tone.</a:t>
            </a:r>
          </a:p>
          <a:p>
            <a:pPr lvl="1"/>
            <a:r>
              <a:rPr lang="en-US" altLang="ko-KR" dirty="0" smtClean="0"/>
              <a:t>The max number of users for MU-MIMO per RU/MRU is 8.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The RU allocation subfield can consist of 8 or 9bits.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MSB 1bit of RU allocation </a:t>
            </a:r>
            <a:r>
              <a:rPr lang="en-US" altLang="ko-KR" dirty="0" smtClean="0"/>
              <a:t>subfield is </a:t>
            </a:r>
            <a:r>
              <a:rPr lang="en-US" altLang="ko-KR" dirty="0"/>
              <a:t>used to indicate whether MRU allocation is included or not.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If we consider the more cases for RU aggregation, to support the whole cases efficiently, the RU allocation subfield can be composed of the 9 bits.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9667923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303530</TotalTime>
  <Words>2343</Words>
  <Application>Microsoft Office PowerPoint</Application>
  <PresentationFormat>화면 슬라이드 쇼(4:3)</PresentationFormat>
  <Paragraphs>992</Paragraphs>
  <Slides>18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3" baseType="lpstr">
      <vt:lpstr>굴림</vt:lpstr>
      <vt:lpstr>맑은 고딕</vt:lpstr>
      <vt:lpstr>Arial</vt:lpstr>
      <vt:lpstr>Times New Roman</vt:lpstr>
      <vt:lpstr>802-11-Submission</vt:lpstr>
      <vt:lpstr>Signaling of RU allocation follow-up</vt:lpstr>
      <vt:lpstr>Introduction </vt:lpstr>
      <vt:lpstr>Modification of entries (1/2)</vt:lpstr>
      <vt:lpstr>Modification of entries (2/2)</vt:lpstr>
      <vt:lpstr>RU allocation subfield (1/4)</vt:lpstr>
      <vt:lpstr>RU allocation subfield (2/4)</vt:lpstr>
      <vt:lpstr>RU allocation subfield (3/4)</vt:lpstr>
      <vt:lpstr>RU allocation subfield (4/4)</vt:lpstr>
      <vt:lpstr>Summary </vt:lpstr>
      <vt:lpstr>Straw poll #1 </vt:lpstr>
      <vt:lpstr>Straw poll #2 </vt:lpstr>
      <vt:lpstr>Straw poll #3 </vt:lpstr>
      <vt:lpstr>Straw poll #4 </vt:lpstr>
      <vt:lpstr>Reference </vt:lpstr>
      <vt:lpstr>Appendix </vt:lpstr>
      <vt:lpstr>Combination of small-size RUs (1/2) </vt:lpstr>
      <vt:lpstr>Combination of small-size RUs (1/2) </vt:lpstr>
      <vt:lpstr>Combination of Large-size RUs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임동국/선임연구원/차세대표준(연)ICS팀(dongguk.lim@lge.com)</cp:lastModifiedBy>
  <cp:revision>5139</cp:revision>
  <cp:lastPrinted>2017-07-07T02:11:09Z</cp:lastPrinted>
  <dcterms:created xsi:type="dcterms:W3CDTF">2007-05-21T21:00:37Z</dcterms:created>
  <dcterms:modified xsi:type="dcterms:W3CDTF">2020-05-21T05:16:38Z</dcterms:modified>
</cp:coreProperties>
</file>