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430" r:id="rId3"/>
    <p:sldId id="431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0796r1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Mandatory Larger BW Support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2020-06-04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In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the top BW increases to </a:t>
            </a:r>
            <a:r>
              <a:rPr lang="en-US" sz="1800" b="0" dirty="0" err="1" smtClean="0"/>
              <a:t>320MHz</a:t>
            </a:r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It is likely that some AP will be communicating with devices not supporting their BSS BW (e.g. 160 device in a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BSS).</a:t>
            </a:r>
          </a:p>
          <a:p>
            <a:endParaRPr lang="en-US" sz="1800" b="0" dirty="0"/>
          </a:p>
          <a:p>
            <a:r>
              <a:rPr lang="en-US" sz="1800" b="0" dirty="0" smtClean="0"/>
              <a:t>In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it is allowed for devices to reject packets with BW higher than their supported BW even though they could still participate in a DL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frame.</a:t>
            </a:r>
          </a:p>
          <a:p>
            <a:endParaRPr lang="en-US" sz="1800" b="0" dirty="0"/>
          </a:p>
          <a:p>
            <a:pPr marL="342900" lvl="1" indent="-342900">
              <a:buFontTx/>
              <a:buChar char="•"/>
            </a:pPr>
            <a:r>
              <a:rPr lang="en-US" sz="1800" b="0" dirty="0" smtClean="0"/>
              <a:t>In order to improve operation in these cases, propose that in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, </a:t>
            </a:r>
            <a:r>
              <a:rPr lang="en-US" sz="1800" dirty="0" err="1" smtClean="0">
                <a:sym typeface="Wingdings" panose="05000000000000000000" pitchFamily="2" charset="2"/>
              </a:rPr>
              <a:t>80MHz</a:t>
            </a:r>
            <a:r>
              <a:rPr lang="en-US" sz="1800" dirty="0" smtClean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and </a:t>
            </a:r>
            <a:r>
              <a:rPr lang="en-US" sz="1800" dirty="0" err="1">
                <a:sym typeface="Wingdings" panose="05000000000000000000" pitchFamily="2" charset="2"/>
              </a:rPr>
              <a:t>160MHz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operating </a:t>
            </a:r>
            <a:r>
              <a:rPr lang="en-US" sz="1800" dirty="0" err="1" smtClean="0">
                <a:sym typeface="Wingdings" panose="05000000000000000000" pitchFamily="2" charset="2"/>
              </a:rPr>
              <a:t>STA</a:t>
            </a:r>
            <a:r>
              <a:rPr lang="en-US" sz="1800" dirty="0" smtClean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shall be able to </a:t>
            </a:r>
            <a:r>
              <a:rPr lang="en-US" sz="1800" dirty="0" smtClean="0">
                <a:sym typeface="Wingdings" panose="05000000000000000000" pitchFamily="2" charset="2"/>
              </a:rPr>
              <a:t>participate in </a:t>
            </a:r>
            <a:r>
              <a:rPr lang="en-US" sz="1800" dirty="0">
                <a:sym typeface="Wingdings" panose="05000000000000000000" pitchFamily="2" charset="2"/>
              </a:rPr>
              <a:t>a higher BW </a:t>
            </a:r>
            <a:r>
              <a:rPr lang="en-US" sz="1800" dirty="0" err="1" smtClean="0">
                <a:sym typeface="Wingdings" panose="05000000000000000000" pitchFamily="2" charset="2"/>
              </a:rPr>
              <a:t>OFDMA</a:t>
            </a:r>
            <a:r>
              <a:rPr lang="en-US" sz="1800" dirty="0" smtClean="0">
                <a:sym typeface="Wingdings" panose="05000000000000000000" pitchFamily="2" charset="2"/>
              </a:rPr>
              <a:t> </a:t>
            </a:r>
            <a:r>
              <a:rPr lang="en-US" sz="1800" dirty="0" err="1" smtClean="0">
                <a:sym typeface="Wingdings" panose="05000000000000000000" pitchFamily="2" charset="2"/>
              </a:rPr>
              <a:t>PPDU</a:t>
            </a:r>
            <a:endParaRPr lang="en-US" sz="1800" dirty="0" smtClean="0">
              <a:sym typeface="Wingdings" panose="05000000000000000000" pitchFamily="2" charset="2"/>
            </a:endParaRPr>
          </a:p>
          <a:p>
            <a:pPr marL="342900" lvl="1" indent="-342900">
              <a:buFontTx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342900" lvl="1" indent="-342900">
              <a:buFontTx/>
              <a:buChar char="•"/>
            </a:pPr>
            <a:endParaRPr lang="en-US" sz="1800" dirty="0"/>
          </a:p>
          <a:p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pPr lvl="0"/>
            <a:r>
              <a:rPr lang="en-US" sz="1800" b="0" dirty="0" smtClean="0"/>
              <a:t>Do you support that in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,  </a:t>
            </a:r>
            <a:r>
              <a:rPr lang="en-US" sz="1800" b="0" dirty="0" err="1"/>
              <a:t>80MHz</a:t>
            </a:r>
            <a:r>
              <a:rPr lang="en-US" sz="1800" b="0" dirty="0"/>
              <a:t> and </a:t>
            </a:r>
            <a:r>
              <a:rPr lang="en-US" sz="1800" b="0" dirty="0" err="1"/>
              <a:t>160MHz</a:t>
            </a:r>
            <a:r>
              <a:rPr lang="en-US" sz="1800" b="0" dirty="0"/>
              <a:t> operating </a:t>
            </a:r>
            <a:r>
              <a:rPr lang="en-US" sz="1800" b="0" dirty="0" err="1"/>
              <a:t>STA</a:t>
            </a:r>
            <a:r>
              <a:rPr lang="en-US" sz="1800" b="0" dirty="0"/>
              <a:t> shall be able to participate in a higher BW </a:t>
            </a:r>
            <a:r>
              <a:rPr lang="en-US" sz="1800" b="0" dirty="0" smtClean="0"/>
              <a:t>DL and UL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 smtClean="0"/>
              <a:t>transmission?</a:t>
            </a:r>
            <a:endParaRPr lang="en-US" sz="1800" b="0" dirty="0"/>
          </a:p>
          <a:p>
            <a:pPr lvl="1"/>
            <a:r>
              <a:rPr lang="en-US" sz="1600" dirty="0" err="1" smtClean="0"/>
              <a:t>STA</a:t>
            </a:r>
            <a:r>
              <a:rPr lang="en-US" sz="1600" dirty="0" smtClean="0"/>
              <a:t> shall be able to decode </a:t>
            </a:r>
            <a:r>
              <a:rPr lang="en-US" sz="1600" dirty="0"/>
              <a:t>the preamble and </a:t>
            </a:r>
            <a:r>
              <a:rPr lang="en-US" sz="1600" dirty="0" smtClean="0"/>
              <a:t>its </a:t>
            </a:r>
            <a:r>
              <a:rPr lang="en-US" sz="1600" dirty="0"/>
              <a:t>assigned RU </a:t>
            </a:r>
            <a:r>
              <a:rPr lang="en-US" sz="1600" dirty="0" smtClean="0"/>
              <a:t>(some restrictions TBD)</a:t>
            </a:r>
            <a:endParaRPr lang="en-US" sz="1600" dirty="0"/>
          </a:p>
          <a:p>
            <a:pPr lvl="1"/>
            <a:r>
              <a:rPr lang="en-US" sz="1600" dirty="0"/>
              <a:t>N</a:t>
            </a:r>
            <a:r>
              <a:rPr lang="en-US" sz="1600" dirty="0" smtClean="0"/>
              <a:t>o </a:t>
            </a:r>
            <a:r>
              <a:rPr lang="en-US" sz="1600" dirty="0"/>
              <a:t>capability </a:t>
            </a:r>
            <a:r>
              <a:rPr lang="en-US" sz="1600" dirty="0" smtClean="0"/>
              <a:t>bit as in </a:t>
            </a:r>
            <a:r>
              <a:rPr lang="en-US" sz="1600" dirty="0" err="1" smtClean="0"/>
              <a:t>11ax</a:t>
            </a:r>
            <a:endParaRPr lang="en-US" sz="1600" dirty="0"/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329215</TotalTime>
  <Words>205</Words>
  <Application>Microsoft Office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Mandatory Larger BW Support</vt:lpstr>
      <vt:lpstr>Proposal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Large RU</dc:title>
  <dc:creator>ron.porat@broadcom.com</dc:creator>
  <cp:lastModifiedBy>Ron Porat</cp:lastModifiedBy>
  <cp:revision>1539</cp:revision>
  <cp:lastPrinted>1998-02-10T13:28:06Z</cp:lastPrinted>
  <dcterms:created xsi:type="dcterms:W3CDTF">2007-05-21T21:00:37Z</dcterms:created>
  <dcterms:modified xsi:type="dcterms:W3CDTF">2020-06-05T01:33:34Z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