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430" r:id="rId3"/>
    <p:sldId id="431" r:id="rId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43" autoAdjust="0"/>
    <p:restoredTop sz="86393" autoAdjust="0"/>
  </p:normalViewPr>
  <p:slideViewPr>
    <p:cSldViewPr>
      <p:cViewPr>
        <p:scale>
          <a:sx n="80" d="100"/>
          <a:sy n="80" d="100"/>
        </p:scale>
        <p:origin x="-1152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</a:t>
            </a:r>
            <a:r>
              <a:rPr lang="en-US" sz="1800" b="1" dirty="0" err="1" smtClean="0">
                <a:cs typeface="+mn-cs"/>
              </a:rPr>
              <a:t>0796r0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 smtClean="0"/>
              <a:t>Mandatory Larger BW Support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2020-05-20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288138"/>
              </p:ext>
            </p:extLst>
          </p:nvPr>
        </p:nvGraphicFramePr>
        <p:xfrm>
          <a:off x="685800" y="2824688"/>
          <a:ext cx="7772401" cy="91043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Ron Porat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Proposal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In </a:t>
            </a:r>
            <a:r>
              <a:rPr lang="en-US" sz="1800" b="0" dirty="0" err="1" smtClean="0"/>
              <a:t>11be</a:t>
            </a:r>
            <a:r>
              <a:rPr lang="en-US" sz="1800" b="0" dirty="0" smtClean="0"/>
              <a:t> the top BW increases to </a:t>
            </a:r>
            <a:r>
              <a:rPr lang="en-US" sz="1800" b="0" dirty="0" err="1" smtClean="0"/>
              <a:t>320MHz</a:t>
            </a:r>
            <a:endParaRPr lang="en-US" sz="1800" b="0" dirty="0" smtClean="0"/>
          </a:p>
          <a:p>
            <a:endParaRPr lang="en-US" sz="1800" b="0" dirty="0" smtClean="0"/>
          </a:p>
          <a:p>
            <a:r>
              <a:rPr lang="en-US" sz="1800" b="0" dirty="0" smtClean="0"/>
              <a:t>It is likely that some AP will be communicating with devices not supporting their BSS BW (e.g. 160 device in a </a:t>
            </a:r>
            <a:r>
              <a:rPr lang="en-US" sz="1800" b="0" dirty="0" err="1" smtClean="0"/>
              <a:t>320MHz</a:t>
            </a:r>
            <a:r>
              <a:rPr lang="en-US" sz="1800" b="0" dirty="0" smtClean="0"/>
              <a:t> BSS).</a:t>
            </a:r>
          </a:p>
          <a:p>
            <a:endParaRPr lang="en-US" sz="1800" b="0" dirty="0"/>
          </a:p>
          <a:p>
            <a:r>
              <a:rPr lang="en-US" sz="1800" b="0" dirty="0" smtClean="0"/>
              <a:t>In </a:t>
            </a:r>
            <a:r>
              <a:rPr lang="en-US" sz="1800" b="0" dirty="0" err="1" smtClean="0"/>
              <a:t>11ax</a:t>
            </a:r>
            <a:r>
              <a:rPr lang="en-US" sz="1800" b="0" dirty="0" smtClean="0"/>
              <a:t> it is allowed for devices to reject packets with BW higher than their supported BW even though they could still participate in a DL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frame.</a:t>
            </a:r>
          </a:p>
          <a:p>
            <a:endParaRPr lang="en-US" sz="1800" b="0" dirty="0"/>
          </a:p>
          <a:p>
            <a:pPr marL="342900" lvl="1" indent="-342900">
              <a:buFontTx/>
              <a:buChar char="•"/>
            </a:pPr>
            <a:r>
              <a:rPr lang="en-US" sz="1800" b="0" dirty="0" smtClean="0"/>
              <a:t>In order to improve operation in these cases, propose that in </a:t>
            </a:r>
            <a:r>
              <a:rPr lang="en-US" sz="1800" b="0" dirty="0" err="1" smtClean="0"/>
              <a:t>11be</a:t>
            </a:r>
            <a:r>
              <a:rPr lang="en-US" sz="1800" b="0" dirty="0" smtClean="0"/>
              <a:t>, </a:t>
            </a:r>
            <a:r>
              <a:rPr lang="en-US" sz="1800" dirty="0" err="1" smtClean="0">
                <a:sym typeface="Wingdings" panose="05000000000000000000" pitchFamily="2" charset="2"/>
              </a:rPr>
              <a:t>80MHz</a:t>
            </a:r>
            <a:r>
              <a:rPr lang="en-US" sz="1800" dirty="0" smtClean="0">
                <a:sym typeface="Wingdings" panose="05000000000000000000" pitchFamily="2" charset="2"/>
              </a:rPr>
              <a:t> </a:t>
            </a:r>
            <a:r>
              <a:rPr lang="en-US" sz="1800" dirty="0">
                <a:sym typeface="Wingdings" panose="05000000000000000000" pitchFamily="2" charset="2"/>
              </a:rPr>
              <a:t>and </a:t>
            </a:r>
            <a:r>
              <a:rPr lang="en-US" sz="1800" dirty="0" err="1">
                <a:sym typeface="Wingdings" panose="05000000000000000000" pitchFamily="2" charset="2"/>
              </a:rPr>
              <a:t>160MHz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smtClean="0">
                <a:sym typeface="Wingdings" panose="05000000000000000000" pitchFamily="2" charset="2"/>
              </a:rPr>
              <a:t>operating </a:t>
            </a:r>
            <a:r>
              <a:rPr lang="en-US" sz="1800" dirty="0" err="1" smtClean="0">
                <a:sym typeface="Wingdings" panose="05000000000000000000" pitchFamily="2" charset="2"/>
              </a:rPr>
              <a:t>STA</a:t>
            </a:r>
            <a:r>
              <a:rPr lang="en-US" sz="1800" dirty="0" smtClean="0">
                <a:sym typeface="Wingdings" panose="05000000000000000000" pitchFamily="2" charset="2"/>
              </a:rPr>
              <a:t> </a:t>
            </a:r>
            <a:r>
              <a:rPr lang="en-US" sz="1800" dirty="0">
                <a:sym typeface="Wingdings" panose="05000000000000000000" pitchFamily="2" charset="2"/>
              </a:rPr>
              <a:t>shall be able to </a:t>
            </a:r>
            <a:r>
              <a:rPr lang="en-US" sz="1800" dirty="0" smtClean="0">
                <a:sym typeface="Wingdings" panose="05000000000000000000" pitchFamily="2" charset="2"/>
              </a:rPr>
              <a:t>participate in </a:t>
            </a:r>
            <a:r>
              <a:rPr lang="en-US" sz="1800" dirty="0">
                <a:sym typeface="Wingdings" panose="05000000000000000000" pitchFamily="2" charset="2"/>
              </a:rPr>
              <a:t>a higher BW </a:t>
            </a:r>
            <a:r>
              <a:rPr lang="en-US" sz="1800" dirty="0" err="1" smtClean="0">
                <a:sym typeface="Wingdings" panose="05000000000000000000" pitchFamily="2" charset="2"/>
              </a:rPr>
              <a:t>OFDMA</a:t>
            </a:r>
            <a:r>
              <a:rPr lang="en-US" sz="1800" dirty="0" smtClean="0">
                <a:sym typeface="Wingdings" panose="05000000000000000000" pitchFamily="2" charset="2"/>
              </a:rPr>
              <a:t> </a:t>
            </a:r>
            <a:r>
              <a:rPr lang="en-US" sz="1800" dirty="0" err="1" smtClean="0">
                <a:sym typeface="Wingdings" panose="05000000000000000000" pitchFamily="2" charset="2"/>
              </a:rPr>
              <a:t>PPDU</a:t>
            </a:r>
            <a:endParaRPr lang="en-US" sz="1800" dirty="0" smtClean="0">
              <a:sym typeface="Wingdings" panose="05000000000000000000" pitchFamily="2" charset="2"/>
            </a:endParaRPr>
          </a:p>
          <a:p>
            <a:pPr marL="342900" lvl="1" indent="-342900">
              <a:buFontTx/>
              <a:buChar char="•"/>
            </a:pPr>
            <a:endParaRPr lang="en-US" sz="1800" dirty="0">
              <a:sym typeface="Wingdings" panose="05000000000000000000" pitchFamily="2" charset="2"/>
            </a:endParaRPr>
          </a:p>
          <a:p>
            <a:pPr marL="342900" lvl="1" indent="-342900">
              <a:buFontTx/>
              <a:buChar char="•"/>
            </a:pPr>
            <a:endParaRPr lang="en-US" sz="1800" dirty="0"/>
          </a:p>
          <a:p>
            <a:endParaRPr lang="en-US" sz="1600" dirty="0" smtClean="0"/>
          </a:p>
          <a:p>
            <a:pPr marL="0" indent="0">
              <a:buNone/>
            </a:pPr>
            <a:endParaRPr lang="en-US" sz="20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55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Straw Poll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pPr lvl="0"/>
            <a:r>
              <a:rPr lang="en-US" sz="1800" b="0" dirty="0" smtClean="0"/>
              <a:t>Do you support that in </a:t>
            </a:r>
            <a:r>
              <a:rPr lang="en-US" sz="1800" b="0" dirty="0" err="1" smtClean="0"/>
              <a:t>11be</a:t>
            </a:r>
            <a:r>
              <a:rPr lang="en-US" sz="1800" b="0" dirty="0" smtClean="0"/>
              <a:t>,  </a:t>
            </a:r>
            <a:r>
              <a:rPr lang="en-US" sz="1800" b="0" dirty="0" err="1"/>
              <a:t>80MHz</a:t>
            </a:r>
            <a:r>
              <a:rPr lang="en-US" sz="1800" b="0" dirty="0"/>
              <a:t> and </a:t>
            </a:r>
            <a:r>
              <a:rPr lang="en-US" sz="1800" b="0" dirty="0" err="1"/>
              <a:t>160MHz</a:t>
            </a:r>
            <a:r>
              <a:rPr lang="en-US" sz="1800" b="0" dirty="0"/>
              <a:t> operating </a:t>
            </a:r>
            <a:r>
              <a:rPr lang="en-US" sz="1800" b="0" dirty="0" err="1"/>
              <a:t>STA</a:t>
            </a:r>
            <a:r>
              <a:rPr lang="en-US" sz="1800" b="0" dirty="0"/>
              <a:t> shall be able to participate in a higher BW </a:t>
            </a:r>
            <a:r>
              <a:rPr lang="en-US" sz="1800" b="0" dirty="0" smtClean="0"/>
              <a:t>DL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</a:t>
            </a:r>
            <a:r>
              <a:rPr lang="en-US" sz="1800" b="0" dirty="0" err="1"/>
              <a:t>PPDU</a:t>
            </a:r>
            <a:r>
              <a:rPr lang="en-US" sz="1800" b="0" dirty="0"/>
              <a:t>?</a:t>
            </a:r>
          </a:p>
          <a:p>
            <a:pPr lvl="1"/>
            <a:r>
              <a:rPr lang="en-US" sz="1600" dirty="0" err="1" smtClean="0"/>
              <a:t>STA</a:t>
            </a:r>
            <a:r>
              <a:rPr lang="en-US" sz="1600" dirty="0" smtClean="0"/>
              <a:t> shall be able to decode </a:t>
            </a:r>
            <a:r>
              <a:rPr lang="en-US" sz="1600" dirty="0"/>
              <a:t>the preamble and </a:t>
            </a:r>
            <a:r>
              <a:rPr lang="en-US" sz="1600" dirty="0" smtClean="0"/>
              <a:t>its </a:t>
            </a:r>
            <a:r>
              <a:rPr lang="en-US" sz="1600" dirty="0"/>
              <a:t>assigned RU </a:t>
            </a:r>
            <a:r>
              <a:rPr lang="en-US" sz="1600" dirty="0" smtClean="0"/>
              <a:t>(some restrictions TBD)</a:t>
            </a:r>
            <a:endParaRPr lang="en-US" sz="1600" dirty="0"/>
          </a:p>
          <a:p>
            <a:pPr lvl="1"/>
            <a:r>
              <a:rPr lang="en-US" sz="1600" dirty="0"/>
              <a:t>N</a:t>
            </a:r>
            <a:r>
              <a:rPr lang="en-US" sz="1600" dirty="0" smtClean="0"/>
              <a:t>o </a:t>
            </a:r>
            <a:r>
              <a:rPr lang="en-US" sz="1600" dirty="0"/>
              <a:t>capability </a:t>
            </a:r>
            <a:r>
              <a:rPr lang="en-US" sz="1600" dirty="0" smtClean="0"/>
              <a:t>bit as in </a:t>
            </a:r>
            <a:r>
              <a:rPr lang="en-US" sz="1600" dirty="0" err="1" smtClean="0"/>
              <a:t>11ax</a:t>
            </a:r>
            <a:endParaRPr lang="en-US" sz="1600" dirty="0"/>
          </a:p>
          <a:p>
            <a:pPr lvl="1"/>
            <a:endParaRPr lang="en-US" sz="1400" dirty="0" smtClean="0"/>
          </a:p>
          <a:p>
            <a:pPr marL="0" indent="0">
              <a:buNone/>
            </a:pPr>
            <a:endParaRPr lang="en-US" sz="20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24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324280</TotalTime>
  <Words>203</Words>
  <Application>Microsoft Office PowerPoint</Application>
  <PresentationFormat>On-screen Show (4:3)</PresentationFormat>
  <Paragraphs>47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802-11-Submission</vt:lpstr>
      <vt:lpstr>Mandatory Larger BW Support</vt:lpstr>
      <vt:lpstr>Proposal</vt:lpstr>
      <vt:lpstr>Straw Poll 1 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Large RU</dc:title>
  <dc:creator>ron.porat@broadcom.com</dc:creator>
  <cp:lastModifiedBy>Ron Porat</cp:lastModifiedBy>
  <cp:revision>1535</cp:revision>
  <cp:lastPrinted>1998-02-10T13:28:06Z</cp:lastPrinted>
  <dcterms:created xsi:type="dcterms:W3CDTF">2007-05-21T21:00:37Z</dcterms:created>
  <dcterms:modified xsi:type="dcterms:W3CDTF">2020-05-21T01:21:22Z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