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0" r:id="rId2"/>
    <p:sldId id="292" r:id="rId3"/>
    <p:sldId id="334" r:id="rId4"/>
    <p:sldId id="339" r:id="rId5"/>
    <p:sldId id="341" r:id="rId6"/>
    <p:sldId id="336" r:id="rId7"/>
    <p:sldId id="338" r:id="rId8"/>
    <p:sldId id="340" r:id="rId9"/>
    <p:sldId id="342" r:id="rId10"/>
    <p:sldId id="343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82" autoAdjust="0"/>
    <p:restoredTop sz="92105" autoAdjust="0"/>
  </p:normalViewPr>
  <p:slideViewPr>
    <p:cSldViewPr>
      <p:cViewPr varScale="1">
        <p:scale>
          <a:sx n="98" d="100"/>
          <a:sy n="98" d="100"/>
        </p:scale>
        <p:origin x="99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802.11-20/0793r2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52500"/>
            <a:ext cx="7772400" cy="609600"/>
          </a:xfrm>
        </p:spPr>
        <p:txBody>
          <a:bodyPr/>
          <a:lstStyle/>
          <a:p>
            <a:r>
              <a:rPr lang="en-US" sz="2400" dirty="0" smtClean="0"/>
              <a:t>MRU Support in 11be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96913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2020-05-08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848774"/>
              </p:ext>
            </p:extLst>
          </p:nvPr>
        </p:nvGraphicFramePr>
        <p:xfrm>
          <a:off x="1179341" y="2743200"/>
          <a:ext cx="7391400" cy="1237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1259059"/>
                <a:gridCol w="1788941"/>
                <a:gridCol w="685800"/>
                <a:gridCol w="2209800"/>
              </a:tblGrid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Do you agree that for OFDMA, MRUs </a:t>
            </a:r>
            <a:r>
              <a:rPr lang="en-US" b="1" dirty="0" smtClean="0"/>
              <a:t>(2x996+484</a:t>
            </a:r>
            <a:r>
              <a:rPr lang="en-US" b="1" dirty="0"/>
              <a:t>) is </a:t>
            </a:r>
            <a:r>
              <a:rPr lang="en-US" b="1" dirty="0" smtClean="0"/>
              <a:t>not allowed in 320MHz/160MHz+160MHz?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755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599" y="861741"/>
            <a:ext cx="8382000" cy="443322"/>
          </a:xfrm>
        </p:spPr>
        <p:txBody>
          <a:bodyPr>
            <a:normAutofit fontScale="90000"/>
          </a:bodyPr>
          <a:lstStyle/>
          <a:p>
            <a:r>
              <a:rPr lang="en-US" altLang="zh-TW" sz="3200" dirty="0" smtClean="0"/>
              <a:t>Discussions on M-RU</a:t>
            </a:r>
            <a:endParaRPr lang="zh-TW" altLang="en-US" sz="3200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96913" y="1551826"/>
            <a:ext cx="7772400" cy="4343400"/>
          </a:xfrm>
        </p:spPr>
        <p:txBody>
          <a:bodyPr/>
          <a:lstStyle/>
          <a:p>
            <a:r>
              <a:rPr lang="en-US" dirty="0" smtClean="0"/>
              <a:t>Multi-RU combination (M-RU) was introduced in 11be to get more high spectral efficiency in punctured and non-punctured scenarios. </a:t>
            </a:r>
          </a:p>
          <a:p>
            <a:endParaRPr lang="en-US" sz="1400" dirty="0" smtClean="0"/>
          </a:p>
          <a:p>
            <a:r>
              <a:rPr lang="en-US" altLang="ko-KR" dirty="0" smtClean="0"/>
              <a:t>Our evaluation shows that implementation of M-RU is straightforward.</a:t>
            </a:r>
          </a:p>
          <a:p>
            <a:endParaRPr lang="en-US" altLang="ko-KR" sz="1200" dirty="0" smtClean="0"/>
          </a:p>
          <a:p>
            <a:r>
              <a:rPr lang="en-US" altLang="ko-KR" dirty="0" smtClean="0"/>
              <a:t>We think M-RU feature can be one of the good selling point for EHT product. </a:t>
            </a:r>
          </a:p>
          <a:p>
            <a:endParaRPr lang="en-US" altLang="ko-KR" sz="1200" dirty="0" smtClean="0"/>
          </a:p>
          <a:p>
            <a:r>
              <a:rPr lang="en-US" altLang="ko-KR" dirty="0" smtClean="0"/>
              <a:t>To differentiate from 11ax, 11be need some mandatory feature that is different from 11ax. We see M-RU is the promising one. </a:t>
            </a:r>
          </a:p>
          <a:p>
            <a:endParaRPr lang="en-US" altLang="ko-KR" sz="1200" dirty="0" smtClean="0"/>
          </a:p>
          <a:p>
            <a:r>
              <a:rPr lang="en-US" altLang="ko-KR" dirty="0" smtClean="0"/>
              <a:t>Making a simple PHY feature to be optional is more complicated in the sense that STAs needs to remember the capabilities of other STAs when do the scheduling.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556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621" y="738346"/>
            <a:ext cx="7772400" cy="609600"/>
          </a:xfrm>
        </p:spPr>
        <p:txBody>
          <a:bodyPr/>
          <a:lstStyle/>
          <a:p>
            <a:r>
              <a:rPr lang="en-US" dirty="0" smtClean="0"/>
              <a:t>Mandatory and Conditional Mandatory Support of M-RU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27925"/>
            <a:ext cx="7772400" cy="4495800"/>
          </a:xfrm>
        </p:spPr>
        <p:txBody>
          <a:bodyPr/>
          <a:lstStyle/>
          <a:p>
            <a:r>
              <a:rPr lang="en-US" altLang="ko-KR" dirty="0" smtClean="0"/>
              <a:t>Small-size M-RU</a:t>
            </a:r>
          </a:p>
          <a:p>
            <a:pPr lvl="1"/>
            <a:r>
              <a:rPr lang="en-US" altLang="ko-KR" dirty="0" smtClean="0"/>
              <a:t>Given that 80MHz is mandatory support, we propose small-size M-RUs are mandatory support. </a:t>
            </a:r>
          </a:p>
          <a:p>
            <a:r>
              <a:rPr lang="en-US" altLang="ko-KR" dirty="0" smtClean="0"/>
              <a:t>(242+484) M-RU</a:t>
            </a:r>
          </a:p>
          <a:p>
            <a:pPr lvl="1"/>
            <a:r>
              <a:rPr lang="en-US" altLang="ko-KR" dirty="0"/>
              <a:t>Given that 80MHz is mandatory </a:t>
            </a:r>
            <a:r>
              <a:rPr lang="en-US" altLang="ko-KR" dirty="0" smtClean="0"/>
              <a:t>support</a:t>
            </a:r>
            <a:r>
              <a:rPr lang="en-US" altLang="ko-KR" dirty="0"/>
              <a:t> </a:t>
            </a:r>
            <a:r>
              <a:rPr lang="en-US" altLang="ko-KR" dirty="0" smtClean="0"/>
              <a:t>and (242+484) is most useful mode, we propose (242+484) is mandatory support.</a:t>
            </a:r>
          </a:p>
          <a:p>
            <a:r>
              <a:rPr lang="en-US" altLang="ko-KR" dirty="0" smtClean="0"/>
              <a:t>Other MRU are conditional mandatory support</a:t>
            </a:r>
          </a:p>
          <a:p>
            <a:pPr lvl="1"/>
            <a:r>
              <a:rPr lang="en-US" altLang="ko-KR" dirty="0" smtClean="0"/>
              <a:t>If 160MHz is optional, we propose </a:t>
            </a:r>
            <a:r>
              <a:rPr lang="en-US" altLang="ko-KR" dirty="0"/>
              <a:t>(484+996) and (242+484)+996 </a:t>
            </a:r>
            <a:r>
              <a:rPr lang="en-US" altLang="ko-KR" dirty="0" smtClean="0"/>
              <a:t>M-RU</a:t>
            </a:r>
            <a:r>
              <a:rPr lang="en-US" altLang="ko-KR" dirty="0"/>
              <a:t> </a:t>
            </a:r>
            <a:r>
              <a:rPr lang="en-US" altLang="ko-KR" dirty="0" smtClean="0"/>
              <a:t>are conditional mandatory support. </a:t>
            </a:r>
          </a:p>
          <a:p>
            <a:pPr lvl="1"/>
            <a:r>
              <a:rPr lang="en-US" altLang="ko-KR" dirty="0"/>
              <a:t>If 160MHz is </a:t>
            </a:r>
            <a:r>
              <a:rPr lang="en-US" altLang="ko-KR" dirty="0" smtClean="0"/>
              <a:t>mandatory, </a:t>
            </a:r>
            <a:r>
              <a:rPr lang="en-US" altLang="ko-KR" dirty="0"/>
              <a:t>we propose (484+996) and (242+484)+996 M-RU are </a:t>
            </a:r>
            <a:r>
              <a:rPr lang="en-US" altLang="ko-KR" dirty="0" smtClean="0"/>
              <a:t>mandatory </a:t>
            </a:r>
            <a:r>
              <a:rPr lang="en-US" altLang="ko-KR" dirty="0"/>
              <a:t>support. </a:t>
            </a:r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66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of MRUs in 80MHz 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19200"/>
          </a:xfrm>
        </p:spPr>
        <p:txBody>
          <a:bodyPr/>
          <a:lstStyle/>
          <a:p>
            <a:r>
              <a:rPr lang="en-US" sz="1800" dirty="0" smtClean="0"/>
              <a:t>In the 11be SFD, allowed MRUs for OFDMA are defined for 20MHz, 40MHz and 80MHz.</a:t>
            </a:r>
          </a:p>
          <a:p>
            <a:r>
              <a:rPr lang="en-GB" altLang="en-US" sz="1800" dirty="0" smtClean="0">
                <a:ea typeface="Times New Roman" panose="02020603050405020304" pitchFamily="18" charset="0"/>
              </a:rPr>
              <a:t>For 80 MHz OFDMA the following RU combinations are supported.</a:t>
            </a:r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937131"/>
              </p:ext>
            </p:extLst>
          </p:nvPr>
        </p:nvGraphicFramePr>
        <p:xfrm>
          <a:off x="1773936" y="5741363"/>
          <a:ext cx="5672327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0371"/>
                <a:gridCol w="1890978"/>
                <a:gridCol w="1890978"/>
              </a:tblGrid>
              <a:tr h="20215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RU size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Aggregate BW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Notes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215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484 + 242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60 MHz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 options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952500" y="2743200"/>
            <a:ext cx="7239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747284"/>
            <a:ext cx="6743700" cy="1537653"/>
          </a:xfrm>
          <a:prstGeom prst="rect">
            <a:avLst/>
          </a:prstGeom>
        </p:spPr>
      </p:pic>
      <p:pic>
        <p:nvPicPr>
          <p:cNvPr id="11" name="Picture 10" descr="A picture containing screenshot, different, computer, clock&#10;&#10;Description automatically generated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49256" y="4295150"/>
            <a:ext cx="6661244" cy="1293813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72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800894"/>
            <a:ext cx="7772400" cy="609600"/>
          </a:xfrm>
        </p:spPr>
        <p:txBody>
          <a:bodyPr/>
          <a:lstStyle/>
          <a:p>
            <a:r>
              <a:rPr lang="en-US" dirty="0"/>
              <a:t>Support of </a:t>
            </a:r>
            <a:r>
              <a:rPr lang="en-US" dirty="0" smtClean="0"/>
              <a:t>MRUs </a:t>
            </a:r>
            <a:r>
              <a:rPr lang="en-US" dirty="0"/>
              <a:t>in </a:t>
            </a:r>
            <a:r>
              <a:rPr lang="en-US" dirty="0" smtClean="0"/>
              <a:t>160, 240 and 320MHz </a:t>
            </a:r>
            <a:r>
              <a:rPr lang="en-US" dirty="0"/>
              <a:t>OFDMA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743200"/>
          </a:xfrm>
        </p:spPr>
        <p:txBody>
          <a:bodyPr/>
          <a:lstStyle/>
          <a:p>
            <a:r>
              <a:rPr lang="en-US" dirty="0" smtClean="0"/>
              <a:t>However, support of MRUs 52+26, 106+26 and 242+484 in large BW OFDMA that is greater than 80MHz is not defined or is not clearly described in the 11be SFD.</a:t>
            </a:r>
          </a:p>
          <a:p>
            <a:r>
              <a:rPr lang="en-US" dirty="0" smtClean="0"/>
              <a:t>To limit the number of combinations and to follow the tradition of per-80MHz segment processing, we propose:</a:t>
            </a:r>
          </a:p>
          <a:p>
            <a:pPr lvl="1"/>
            <a:r>
              <a:rPr lang="en-US" b="1" dirty="0" smtClean="0"/>
              <a:t>For </a:t>
            </a:r>
            <a:r>
              <a:rPr lang="en-US" b="1" dirty="0"/>
              <a:t>OFDMA, MRUs allowed in 80MHz PPDU shall be allowed in each 80MHz segment of 160MHz, 240MHz and 320MHz </a:t>
            </a:r>
            <a:r>
              <a:rPr lang="en-US" b="1" dirty="0" smtClean="0"/>
              <a:t>PPDU.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82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600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 smtClean="0"/>
              <a:t>Do you agree that </a:t>
            </a:r>
            <a:r>
              <a:rPr lang="en-US" altLang="ko-KR" dirty="0" smtClean="0"/>
              <a:t> MRU with total number of tones less than 996 </a:t>
            </a:r>
            <a:r>
              <a:rPr lang="en-US" altLang="ko-KR" dirty="0"/>
              <a:t>are mandatory </a:t>
            </a:r>
            <a:r>
              <a:rPr lang="en-US" altLang="ko-KR" dirty="0" smtClean="0"/>
              <a:t>support</a:t>
            </a:r>
            <a:r>
              <a:rPr lang="en-US" altLang="ko-KR" dirty="0"/>
              <a:t> </a:t>
            </a:r>
            <a:r>
              <a:rPr lang="en-US" altLang="ko-KR" dirty="0" smtClean="0"/>
              <a:t>in 11be?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36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/>
              <a:t>Do you agree </a:t>
            </a:r>
            <a:r>
              <a:rPr lang="en-US" dirty="0" smtClean="0"/>
              <a:t>M</a:t>
            </a:r>
            <a:r>
              <a:rPr lang="en-US" altLang="ko-KR" dirty="0" smtClean="0"/>
              <a:t>RUs with total number of tones larger than 996 are conditional  </a:t>
            </a:r>
            <a:r>
              <a:rPr lang="en-US" altLang="ko-KR" dirty="0"/>
              <a:t>mandatory support in </a:t>
            </a:r>
            <a:r>
              <a:rPr lang="en-US" altLang="ko-KR" dirty="0" smtClean="0"/>
              <a:t>11be?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25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r>
              <a:rPr lang="en-US" sz="1800" b="1" dirty="0" smtClean="0"/>
              <a:t>Do </a:t>
            </a:r>
            <a:r>
              <a:rPr lang="en-US" sz="1800" b="1" dirty="0"/>
              <a:t>you agree that for OFDMA, </a:t>
            </a:r>
            <a:r>
              <a:rPr lang="en-US" sz="1800" b="1" dirty="0" smtClean="0"/>
              <a:t>MRUs allowed </a:t>
            </a:r>
            <a:r>
              <a:rPr lang="en-US" sz="1800" b="1" dirty="0"/>
              <a:t>in 80MHz PPDU shall be allowed in each 80MHz segment of </a:t>
            </a:r>
            <a:r>
              <a:rPr lang="en-US" sz="1800" b="1" dirty="0" smtClean="0"/>
              <a:t>160MHz/80MHz+80MHz,</a:t>
            </a:r>
            <a:r>
              <a:rPr lang="en-US" sz="1800" b="1" dirty="0"/>
              <a:t> </a:t>
            </a:r>
            <a:r>
              <a:rPr lang="en-US" sz="1800" b="1" dirty="0" smtClean="0"/>
              <a:t>240MHz/160MHz+80MHz, </a:t>
            </a:r>
            <a:r>
              <a:rPr lang="en-US" sz="1800" b="1" dirty="0"/>
              <a:t>and 320MHz </a:t>
            </a:r>
            <a:r>
              <a:rPr lang="en-US" sz="1800" b="1" dirty="0" smtClean="0"/>
              <a:t>PPDU/160MHz+160MHz?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10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/>
          <a:lstStyle/>
          <a:p>
            <a:pPr lvl="0"/>
            <a:r>
              <a:rPr lang="en-US" b="1" dirty="0"/>
              <a:t>Do you agree that for OFDMA, MRUs </a:t>
            </a:r>
            <a:r>
              <a:rPr lang="en-US" b="1" dirty="0" smtClean="0"/>
              <a:t>(996+484) </a:t>
            </a:r>
            <a:r>
              <a:rPr lang="en-US" b="1" dirty="0" smtClean="0"/>
              <a:t>is allowed </a:t>
            </a:r>
            <a:r>
              <a:rPr lang="en-US" b="1" dirty="0" smtClean="0"/>
              <a:t>in the following cases? </a:t>
            </a:r>
          </a:p>
          <a:p>
            <a:pPr lvl="1"/>
            <a:r>
              <a:rPr lang="en-US" b="1" dirty="0" smtClean="0"/>
              <a:t>Contiguous 160MHz in 240MHz/160MHz+80MHz</a:t>
            </a:r>
          </a:p>
          <a:p>
            <a:pPr lvl="1"/>
            <a:r>
              <a:rPr lang="en-US" b="1" dirty="0" smtClean="0"/>
              <a:t>Primary </a:t>
            </a:r>
            <a:r>
              <a:rPr lang="en-US" b="1" dirty="0" smtClean="0"/>
              <a:t>160MHz and secondary 160MHz in </a:t>
            </a:r>
            <a:r>
              <a:rPr lang="en-US" b="1" dirty="0" smtClean="0"/>
              <a:t>320MHz/160MHz+160MHz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14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112782</TotalTime>
  <Words>586</Words>
  <Application>Microsoft Office PowerPoint</Application>
  <PresentationFormat>On-screen Show (4:3)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802-11-Submission</vt:lpstr>
      <vt:lpstr>MRU Support in 11be</vt:lpstr>
      <vt:lpstr>Discussions on M-RU</vt:lpstr>
      <vt:lpstr>Mandatory and Conditional Mandatory Support of M-RU</vt:lpstr>
      <vt:lpstr>Support of MRUs in 80MHz OFDMA</vt:lpstr>
      <vt:lpstr>Support of MRUs in 160, 240 and 320MHz OFDMA</vt:lpstr>
      <vt:lpstr>Straw Poll #1</vt:lpstr>
      <vt:lpstr>Straw Poll #2</vt:lpstr>
      <vt:lpstr>Straw poll #3</vt:lpstr>
      <vt:lpstr>Straw poll #4</vt:lpstr>
      <vt:lpstr>Straw poll #5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457</cp:revision>
  <cp:lastPrinted>1998-02-10T13:28:06Z</cp:lastPrinted>
  <dcterms:created xsi:type="dcterms:W3CDTF">2007-05-21T21:00:37Z</dcterms:created>
  <dcterms:modified xsi:type="dcterms:W3CDTF">2020-06-05T00:36:41Z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-793252857</vt:i4>
  </property>
  <property fmtid="{D5CDD505-2E9C-101B-9397-08002B2CF9AE}" pid="4" name="_EmailSubject">
    <vt:lpwstr>the slides for tomorrow's EHT call</vt:lpwstr>
  </property>
  <property fmtid="{D5CDD505-2E9C-101B-9397-08002B2CF9AE}" pid="5" name="_AuthorEmail">
    <vt:lpwstr>shengquan.hu@mediatek.com</vt:lpwstr>
  </property>
  <property fmtid="{D5CDD505-2E9C-101B-9397-08002B2CF9AE}" pid="6" name="_AuthorEmailDisplayName">
    <vt:lpwstr>Shengquan Hu</vt:lpwstr>
  </property>
</Properties>
</file>