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426" r:id="rId3"/>
    <p:sldId id="437" r:id="rId4"/>
    <p:sldId id="430" r:id="rId5"/>
    <p:sldId id="431" r:id="rId6"/>
    <p:sldId id="438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0791r4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Mandatory M-RU Support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2020-06-04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288138"/>
              </p:ext>
            </p:extLst>
          </p:nvPr>
        </p:nvGraphicFramePr>
        <p:xfrm>
          <a:off x="685800" y="2824688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kern="0" dirty="0" smtClean="0"/>
          </a:p>
          <a:p>
            <a:r>
              <a:rPr lang="en-US" sz="1800" b="0" dirty="0" smtClean="0"/>
              <a:t>Previously, each major amendment had a PHY feature clearly differentiating that amendment from the previous one e.g.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in </a:t>
            </a:r>
            <a:r>
              <a:rPr lang="en-US" sz="1800" b="0" dirty="0" err="1" smtClean="0"/>
              <a:t>11ac</a:t>
            </a:r>
            <a:r>
              <a:rPr lang="en-US" sz="1800" b="0" dirty="0" smtClean="0"/>
              <a:t> and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in </a:t>
            </a:r>
            <a:r>
              <a:rPr lang="en-US" sz="1800" b="0" dirty="0" err="1" smtClean="0"/>
              <a:t>11ax</a:t>
            </a:r>
            <a:endParaRPr lang="en-US" sz="1800" b="0" dirty="0" smtClean="0"/>
          </a:p>
          <a:p>
            <a:endParaRPr lang="en-US" sz="1800" b="0" dirty="0"/>
          </a:p>
          <a:p>
            <a:r>
              <a:rPr lang="en-US" sz="1800" b="0" dirty="0" smtClean="0"/>
              <a:t>Propose to make M-RU a PHY differentiating feature of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relative to </a:t>
            </a:r>
            <a:r>
              <a:rPr lang="en-US" sz="1800" b="0" dirty="0" err="1" smtClean="0"/>
              <a:t>11ax</a:t>
            </a:r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16769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Discussion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The current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 defines large M-RU and small M-RU that provide better scheduling efficiency in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(e.g. small M-RU) and support single user transmissions around spectrum holes in </a:t>
            </a:r>
            <a:r>
              <a:rPr lang="en-US" sz="1800" b="0" dirty="0" err="1" smtClean="0"/>
              <a:t>5GHz</a:t>
            </a:r>
            <a:r>
              <a:rPr lang="en-US" sz="1800" b="0" dirty="0" smtClean="0"/>
              <a:t> (for Radar) and </a:t>
            </a:r>
            <a:r>
              <a:rPr lang="en-US" sz="1800" b="0" dirty="0" err="1" smtClean="0"/>
              <a:t>6GHz</a:t>
            </a:r>
            <a:r>
              <a:rPr lang="en-US" sz="1800" b="0" dirty="0" smtClean="0"/>
              <a:t> (under AFC rules).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The proposals in the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 provide good balance of implementation complexity and utility (limit to only the most useful cases)</a:t>
            </a:r>
          </a:p>
          <a:p>
            <a:endParaRPr lang="en-US" sz="1800" b="0" dirty="0"/>
          </a:p>
          <a:p>
            <a:r>
              <a:rPr lang="en-US" sz="1800" b="0" dirty="0" smtClean="0"/>
              <a:t>It makes sense that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and AP devices support those cases to build an ecosystem around them. However when it comes to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(DL and UL) we can allow the AP the freedom to choose its preferred RU since this feature is totally under the control of the AP.</a:t>
            </a:r>
          </a:p>
          <a:p>
            <a:endParaRPr lang="en-US" sz="1800" b="0" dirty="0"/>
          </a:p>
          <a:p>
            <a:r>
              <a:rPr lang="en-US" sz="1800" b="0" dirty="0" smtClean="0"/>
              <a:t>Hence the proposal differentiates between non-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and </a:t>
            </a:r>
            <a:r>
              <a:rPr lang="en-US" sz="1800" b="0" dirty="0" err="1" smtClean="0"/>
              <a:t>OFDMA</a:t>
            </a:r>
            <a:r>
              <a:rPr lang="en-US" sz="1800" b="0" dirty="0"/>
              <a:t> </a:t>
            </a:r>
            <a:r>
              <a:rPr lang="en-US" sz="1800" b="0" dirty="0" smtClean="0"/>
              <a:t>transmissions</a:t>
            </a:r>
            <a:endParaRPr lang="en-US" sz="1400" dirty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6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Propose to make the following RU </a:t>
            </a:r>
            <a:r>
              <a:rPr lang="en-US" sz="1800" b="0" dirty="0"/>
              <a:t>combinations </a:t>
            </a:r>
            <a:r>
              <a:rPr lang="en-US" sz="1800" b="0" dirty="0" smtClean="0"/>
              <a:t>mandatory in:  </a:t>
            </a:r>
          </a:p>
          <a:p>
            <a:pPr lvl="1"/>
            <a:r>
              <a:rPr lang="en-US" sz="1600" b="0" dirty="0" smtClean="0"/>
              <a:t>Non-</a:t>
            </a:r>
            <a:r>
              <a:rPr lang="en-US" sz="1600" b="0" dirty="0" err="1" smtClean="0"/>
              <a:t>OFDMA</a:t>
            </a:r>
            <a:r>
              <a:rPr lang="en-US" sz="1600" b="0" dirty="0" smtClean="0"/>
              <a:t> transmissions: for AP and non-AP </a:t>
            </a:r>
            <a:r>
              <a:rPr lang="en-US" sz="1600" b="0" dirty="0" err="1" smtClean="0"/>
              <a:t>STA</a:t>
            </a:r>
            <a:r>
              <a:rPr lang="en-US" sz="1600" b="0" dirty="0" smtClean="0"/>
              <a:t>  </a:t>
            </a:r>
          </a:p>
          <a:p>
            <a:pPr lvl="1"/>
            <a:r>
              <a:rPr lang="en-US" sz="1600" b="0" dirty="0" err="1" smtClean="0"/>
              <a:t>OFDMA</a:t>
            </a:r>
            <a:r>
              <a:rPr lang="en-US" sz="1600" b="0" dirty="0" smtClean="0"/>
              <a:t> transmissions: for non-AP </a:t>
            </a:r>
            <a:r>
              <a:rPr lang="en-US" sz="1600" b="0" dirty="0" err="1" smtClean="0"/>
              <a:t>STA</a:t>
            </a:r>
            <a:r>
              <a:rPr lang="en-US" sz="1600" b="0" dirty="0" smtClean="0"/>
              <a:t> </a:t>
            </a:r>
          </a:p>
          <a:p>
            <a:r>
              <a:rPr lang="en-US" sz="1800" b="0" dirty="0" smtClean="0"/>
              <a:t>Mandatory RU combinations:</a:t>
            </a:r>
          </a:p>
          <a:p>
            <a:pPr lvl="1"/>
            <a:r>
              <a:rPr lang="en-US" sz="1800" b="0" dirty="0" smtClean="0"/>
              <a:t>Small: {26+52, 106+26} for non-AP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only</a:t>
            </a:r>
          </a:p>
          <a:p>
            <a:pPr lvl="1"/>
            <a:r>
              <a:rPr lang="en-US" sz="1800" b="0" dirty="0" smtClean="0"/>
              <a:t>Large: as shown in the table</a:t>
            </a:r>
          </a:p>
          <a:p>
            <a:r>
              <a:rPr lang="en-US" sz="1800" b="0" dirty="0" smtClean="0"/>
              <a:t>Conditioned on device supporting 80, 160, 240 and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transmissions. </a:t>
            </a:r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090982"/>
              </p:ext>
            </p:extLst>
          </p:nvPr>
        </p:nvGraphicFramePr>
        <p:xfrm>
          <a:off x="1341120" y="4194109"/>
          <a:ext cx="6355080" cy="2208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8730"/>
                <a:gridCol w="1771650"/>
                <a:gridCol w="1520190"/>
                <a:gridCol w="179451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Mandatory in Non-OFDMA for: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Mandatory in OFDMA for: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</a:rPr>
                        <a:t>80MHz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484+242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 , STA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536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160MHz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996+484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 , </a:t>
                      </a:r>
                      <a:r>
                        <a:rPr lang="en-US" sz="1400" dirty="0" err="1">
                          <a:effectLst/>
                        </a:rPr>
                        <a:t>STA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996+(484+242)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AP , </a:t>
                      </a:r>
                      <a:r>
                        <a:rPr lang="en-US" sz="1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STA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Not supported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240MHz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3x996, 2x996+484, 2x996 (any 2)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 , STA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320MHz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4x996, 3x996+484, 3x996 (any 3)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 , STA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155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Straw Poll 1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the following mandatory RU combinations?</a:t>
            </a:r>
          </a:p>
          <a:p>
            <a:pPr lvl="1"/>
            <a:r>
              <a:rPr lang="en-US" sz="1800" dirty="0"/>
              <a:t>Small: {26+52, 106+26} for non-AP </a:t>
            </a:r>
            <a:r>
              <a:rPr lang="en-US" sz="1800" dirty="0" err="1"/>
              <a:t>STA</a:t>
            </a:r>
            <a:r>
              <a:rPr lang="en-US" sz="1800" dirty="0"/>
              <a:t> </a:t>
            </a:r>
            <a:r>
              <a:rPr lang="en-US" sz="1800" dirty="0" smtClean="0"/>
              <a:t>only and in </a:t>
            </a:r>
            <a:r>
              <a:rPr lang="en-US" sz="1800" dirty="0" err="1" smtClean="0"/>
              <a:t>OFDMA</a:t>
            </a:r>
            <a:r>
              <a:rPr lang="en-US" sz="1800" dirty="0" smtClean="0"/>
              <a:t> only</a:t>
            </a:r>
            <a:endParaRPr lang="en-US" sz="1800" dirty="0"/>
          </a:p>
          <a:p>
            <a:pPr lvl="1"/>
            <a:r>
              <a:rPr lang="en-US" sz="1800" dirty="0"/>
              <a:t>Large: as </a:t>
            </a:r>
            <a:r>
              <a:rPr lang="en-US" sz="1800" dirty="0" smtClean="0"/>
              <a:t>in </a:t>
            </a:r>
            <a:r>
              <a:rPr lang="en-US" sz="1800" dirty="0"/>
              <a:t>the </a:t>
            </a:r>
            <a:r>
              <a:rPr lang="en-US" sz="1800" dirty="0" smtClean="0"/>
              <a:t>table below</a:t>
            </a:r>
            <a:endParaRPr lang="en-US" sz="1800" dirty="0"/>
          </a:p>
          <a:p>
            <a:pPr lvl="2"/>
            <a:r>
              <a:rPr lang="en-US" sz="1600" b="0" dirty="0"/>
              <a:t>Conditioned on device supporting 80, 160, 240 and </a:t>
            </a:r>
            <a:r>
              <a:rPr lang="en-US" sz="1600" b="0" dirty="0" err="1"/>
              <a:t>320MHz</a:t>
            </a:r>
            <a:r>
              <a:rPr lang="en-US" sz="1600" b="0" dirty="0"/>
              <a:t> </a:t>
            </a:r>
            <a:r>
              <a:rPr lang="en-US" sz="1600" b="0" dirty="0" smtClean="0"/>
              <a:t>transmissions</a:t>
            </a:r>
          </a:p>
          <a:p>
            <a:pPr lvl="2"/>
            <a:r>
              <a:rPr lang="en-US" sz="1600" dirty="0" smtClean="0"/>
              <a:t>BW support for </a:t>
            </a:r>
            <a:r>
              <a:rPr lang="en-US" sz="1600" dirty="0" err="1" smtClean="0"/>
              <a:t>11be</a:t>
            </a:r>
            <a:r>
              <a:rPr lang="en-US" sz="1600" dirty="0" smtClean="0"/>
              <a:t> AP and non-AP </a:t>
            </a:r>
            <a:r>
              <a:rPr lang="en-US" sz="1600" dirty="0" err="1" smtClean="0"/>
              <a:t>STA</a:t>
            </a:r>
            <a:r>
              <a:rPr lang="en-US" sz="1600" dirty="0" smtClean="0"/>
              <a:t> is TBD</a:t>
            </a:r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758887"/>
              </p:ext>
            </p:extLst>
          </p:nvPr>
        </p:nvGraphicFramePr>
        <p:xfrm>
          <a:off x="1447800" y="3352800"/>
          <a:ext cx="5687042" cy="2208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2110"/>
                <a:gridCol w="2209251"/>
                <a:gridCol w="1895681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Mandatory in Non-</a:t>
                      </a:r>
                      <a:r>
                        <a:rPr lang="en-US" sz="1400" dirty="0" err="1">
                          <a:effectLst/>
                        </a:rPr>
                        <a:t>OFDMA</a:t>
                      </a:r>
                      <a:r>
                        <a:rPr lang="en-US" sz="1400" dirty="0">
                          <a:effectLst/>
                        </a:rPr>
                        <a:t> for: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</a:rPr>
                        <a:t>80MHz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484+242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 , </a:t>
                      </a:r>
                      <a:r>
                        <a:rPr lang="en-US" sz="1400" dirty="0" err="1">
                          <a:effectLst/>
                        </a:rPr>
                        <a:t>STA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536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160MHz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996+484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 , </a:t>
                      </a:r>
                      <a:r>
                        <a:rPr lang="en-US" sz="1400" dirty="0" err="1">
                          <a:effectLst/>
                        </a:rPr>
                        <a:t>STA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996+(484+242)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AP , </a:t>
                      </a:r>
                      <a:r>
                        <a:rPr lang="en-US" sz="1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STA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240MHz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3x996, 2x996+484, 2x996 (any 2)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 , STA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320MHz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4x996, 3x996+484, 3x996 (any 3)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 , </a:t>
                      </a:r>
                      <a:r>
                        <a:rPr lang="en-US" sz="1400" dirty="0" err="1">
                          <a:effectLst/>
                        </a:rPr>
                        <a:t>STA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2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the following mandatory RU combinations?</a:t>
            </a:r>
          </a:p>
          <a:p>
            <a:pPr lvl="1"/>
            <a:r>
              <a:rPr lang="en-US" sz="1800" dirty="0"/>
              <a:t>Small: {26+52, 106+26} for non-AP </a:t>
            </a:r>
            <a:r>
              <a:rPr lang="en-US" sz="1800" dirty="0" err="1"/>
              <a:t>STA</a:t>
            </a:r>
            <a:r>
              <a:rPr lang="en-US" sz="1800" dirty="0"/>
              <a:t> only</a:t>
            </a:r>
          </a:p>
          <a:p>
            <a:pPr lvl="1"/>
            <a:r>
              <a:rPr lang="en-US" sz="1800" dirty="0"/>
              <a:t>Large: as </a:t>
            </a:r>
            <a:r>
              <a:rPr lang="en-US" sz="1800" dirty="0" smtClean="0"/>
              <a:t>in </a:t>
            </a:r>
            <a:r>
              <a:rPr lang="en-US" sz="1800" dirty="0"/>
              <a:t>the </a:t>
            </a:r>
            <a:r>
              <a:rPr lang="en-US" sz="1800" dirty="0" smtClean="0"/>
              <a:t>table below</a:t>
            </a:r>
            <a:endParaRPr lang="en-US" sz="1800" dirty="0"/>
          </a:p>
          <a:p>
            <a:pPr lvl="2"/>
            <a:r>
              <a:rPr lang="en-US" sz="1600" b="0" dirty="0"/>
              <a:t>Conditioned on device supporting 80, 160, 240 and </a:t>
            </a:r>
            <a:r>
              <a:rPr lang="en-US" sz="1600" b="0" dirty="0" err="1"/>
              <a:t>320MHz</a:t>
            </a:r>
            <a:r>
              <a:rPr lang="en-US" sz="1600" b="0" dirty="0"/>
              <a:t> </a:t>
            </a:r>
            <a:r>
              <a:rPr lang="en-US" sz="1600" b="0" dirty="0" smtClean="0"/>
              <a:t>transmissions</a:t>
            </a:r>
          </a:p>
          <a:p>
            <a:pPr lvl="2"/>
            <a:r>
              <a:rPr lang="en-US" sz="1600" dirty="0" smtClean="0"/>
              <a:t>BW support for </a:t>
            </a:r>
            <a:r>
              <a:rPr lang="en-US" sz="1600" dirty="0" err="1" smtClean="0"/>
              <a:t>11be</a:t>
            </a:r>
            <a:r>
              <a:rPr lang="en-US" sz="1600" dirty="0" smtClean="0"/>
              <a:t> AP and non-AP </a:t>
            </a:r>
            <a:r>
              <a:rPr lang="en-US" sz="1600" dirty="0" err="1" smtClean="0"/>
              <a:t>STA</a:t>
            </a:r>
            <a:r>
              <a:rPr lang="en-US" sz="1600" dirty="0" smtClean="0"/>
              <a:t> is TBD</a:t>
            </a:r>
          </a:p>
          <a:p>
            <a:pPr lvl="2"/>
            <a:r>
              <a:rPr lang="en-US" sz="1600" dirty="0" smtClean="0"/>
              <a:t>Note: currently in the </a:t>
            </a:r>
            <a:r>
              <a:rPr lang="en-US" sz="1600" dirty="0" err="1" smtClean="0"/>
              <a:t>SFD</a:t>
            </a:r>
            <a:r>
              <a:rPr lang="en-US" sz="1600" dirty="0" smtClean="0"/>
              <a:t> under </a:t>
            </a:r>
            <a:r>
              <a:rPr lang="en-US" sz="1600" dirty="0" err="1" smtClean="0"/>
              <a:t>OFDMA</a:t>
            </a:r>
            <a:r>
              <a:rPr lang="en-US" sz="1600" dirty="0" smtClean="0"/>
              <a:t> </a:t>
            </a:r>
            <a:r>
              <a:rPr lang="en-US" sz="1600" dirty="0" err="1" smtClean="0"/>
              <a:t>2x996+484</a:t>
            </a:r>
            <a:r>
              <a:rPr lang="en-US" sz="1600" dirty="0" smtClean="0"/>
              <a:t> and </a:t>
            </a:r>
            <a:r>
              <a:rPr lang="en-US" sz="1600" dirty="0" err="1" smtClean="0"/>
              <a:t>3x996+484</a:t>
            </a:r>
            <a:r>
              <a:rPr lang="en-US" sz="1600" dirty="0" smtClean="0"/>
              <a:t> are TBD</a:t>
            </a:r>
          </a:p>
          <a:p>
            <a:pPr lvl="2"/>
            <a:r>
              <a:rPr lang="en-US" sz="1600" dirty="0" smtClean="0"/>
              <a:t>In </a:t>
            </a:r>
            <a:r>
              <a:rPr lang="en-US" sz="1600" dirty="0" err="1" smtClean="0"/>
              <a:t>OFDMA</a:t>
            </a:r>
            <a:r>
              <a:rPr lang="en-US" sz="1600" dirty="0" smtClean="0"/>
              <a:t> BW=320 996+484 can be scheduled in </a:t>
            </a:r>
            <a:r>
              <a:rPr lang="en-US" sz="1600" dirty="0" err="1" smtClean="0"/>
              <a:t>P160</a:t>
            </a:r>
            <a:r>
              <a:rPr lang="en-US" sz="1600" dirty="0" smtClean="0"/>
              <a:t> or </a:t>
            </a:r>
            <a:r>
              <a:rPr lang="en-US" sz="1600" dirty="0" err="1" smtClean="0"/>
              <a:t>S160</a:t>
            </a:r>
            <a:endParaRPr lang="en-US" sz="1600" dirty="0" smtClean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205545"/>
              </p:ext>
            </p:extLst>
          </p:nvPr>
        </p:nvGraphicFramePr>
        <p:xfrm>
          <a:off x="685800" y="3963924"/>
          <a:ext cx="7924800" cy="2208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2110"/>
                <a:gridCol w="2209251"/>
                <a:gridCol w="1895681"/>
                <a:gridCol w="2237758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Mandatory in Non-</a:t>
                      </a:r>
                      <a:r>
                        <a:rPr lang="en-US" sz="1400" dirty="0" err="1">
                          <a:effectLst/>
                        </a:rPr>
                        <a:t>OFDMA</a:t>
                      </a:r>
                      <a:r>
                        <a:rPr lang="en-US" sz="1400" dirty="0">
                          <a:effectLst/>
                        </a:rPr>
                        <a:t> for: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Mandatory in OFDMA for: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</a:rPr>
                        <a:t>80MHz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484+242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 , </a:t>
                      </a:r>
                      <a:r>
                        <a:rPr lang="en-US" sz="1400" dirty="0" err="1">
                          <a:effectLst/>
                        </a:rPr>
                        <a:t>STA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only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536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160MHz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996+484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 , </a:t>
                      </a:r>
                      <a:r>
                        <a:rPr lang="en-US" sz="1400" dirty="0" err="1">
                          <a:effectLst/>
                        </a:rPr>
                        <a:t>STA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only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996+(484+242)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AP , </a:t>
                      </a:r>
                      <a:r>
                        <a:rPr lang="en-US" sz="1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STA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Not supported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240MHz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3x996, 2x996+484, 2x996 (any 2)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 , STA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only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Note: </a:t>
                      </a:r>
                      <a:r>
                        <a:rPr lang="en-US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3x996</a:t>
                      </a: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not applicable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320MHz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4x996, 3x996+484, 3x996 (any 3)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 , STA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only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Note: </a:t>
                      </a:r>
                      <a:r>
                        <a:rPr lang="en-US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4x996</a:t>
                      </a: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not applicable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81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330699</TotalTime>
  <Words>643</Words>
  <Application>Microsoft Office PowerPoint</Application>
  <PresentationFormat>On-screen Show (4:3)</PresentationFormat>
  <Paragraphs>142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802-11-Submission</vt:lpstr>
      <vt:lpstr>Mandatory M-RU Support</vt:lpstr>
      <vt:lpstr>Abstract </vt:lpstr>
      <vt:lpstr>Discussion </vt:lpstr>
      <vt:lpstr>Proposal</vt:lpstr>
      <vt:lpstr>Straw Poll 1 </vt:lpstr>
      <vt:lpstr>Straw Poll 2 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Large RU</dc:title>
  <dc:creator>ron.porat@broadcom.com</dc:creator>
  <cp:lastModifiedBy>Ron Porat</cp:lastModifiedBy>
  <cp:revision>1552</cp:revision>
  <cp:lastPrinted>1998-02-10T13:28:06Z</cp:lastPrinted>
  <dcterms:created xsi:type="dcterms:W3CDTF">2007-05-21T21:00:37Z</dcterms:created>
  <dcterms:modified xsi:type="dcterms:W3CDTF">2020-06-05T00:21:33Z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