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6" r:id="rId3"/>
    <p:sldId id="437" r:id="rId4"/>
    <p:sldId id="430" r:id="rId5"/>
    <p:sldId id="43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0791r2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(for Radar)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(under AFC rules).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</a:p>
          <a:p>
            <a:pPr lvl="1"/>
            <a:r>
              <a:rPr lang="en-US" sz="1800" b="0" dirty="0" smtClean="0"/>
              <a:t>Small: {26+52, 106+26} </a:t>
            </a:r>
            <a:r>
              <a:rPr lang="en-US" sz="1800" b="0" dirty="0" smtClean="0"/>
              <a:t>for non-AP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only</a:t>
            </a:r>
            <a:endParaRPr lang="en-US" sz="1800" b="0" dirty="0" smtClean="0"/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00261"/>
              </p:ext>
            </p:extLst>
          </p:nvPr>
        </p:nvGraphicFramePr>
        <p:xfrm>
          <a:off x="1341120" y="4194109"/>
          <a:ext cx="6355080" cy="213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484+242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996+(484+242), 996+484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</a:t>
            </a:r>
            <a:r>
              <a:rPr lang="en-US" sz="1800" b="0" dirty="0" smtClean="0"/>
              <a:t>following mandatory RU combinations?</a:t>
            </a:r>
          </a:p>
          <a:p>
            <a:pPr lvl="1"/>
            <a:r>
              <a:rPr lang="en-US" sz="1800" dirty="0"/>
              <a:t>Small: {26+52, 106+26} for non-AP </a:t>
            </a:r>
            <a:r>
              <a:rPr lang="en-US" sz="1800" dirty="0" err="1"/>
              <a:t>STA</a:t>
            </a:r>
            <a:r>
              <a:rPr lang="en-US" sz="1800" dirty="0"/>
              <a:t> only</a:t>
            </a:r>
          </a:p>
          <a:p>
            <a:pPr lvl="1"/>
            <a:r>
              <a:rPr lang="en-US" sz="1800" dirty="0"/>
              <a:t>Large: as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table below</a:t>
            </a:r>
            <a:endParaRPr lang="en-US" sz="1800" dirty="0"/>
          </a:p>
          <a:p>
            <a:pPr lvl="1"/>
            <a:r>
              <a:rPr lang="en-US" sz="1800" b="0" dirty="0"/>
              <a:t>Conditioned on device supporting 80, 160, 240 and </a:t>
            </a:r>
            <a:r>
              <a:rPr lang="en-US" sz="1800" b="0" dirty="0" err="1"/>
              <a:t>320MHz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70998"/>
              </p:ext>
            </p:extLst>
          </p:nvPr>
        </p:nvGraphicFramePr>
        <p:xfrm>
          <a:off x="1341120" y="3429000"/>
          <a:ext cx="635508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484+242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996+(484+242), 996+484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325649</TotalTime>
  <Words>474</Words>
  <Application>Microsoft Office PowerPoint</Application>
  <PresentationFormat>On-screen Show (4:3)</PresentationFormat>
  <Paragraphs>105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Mandatory M-RU Support</vt:lpstr>
      <vt:lpstr>Abstract </vt:lpstr>
      <vt:lpstr>Discussion </vt:lpstr>
      <vt:lpstr>Proposal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1537</cp:revision>
  <cp:lastPrinted>1998-02-10T13:28:06Z</cp:lastPrinted>
  <dcterms:created xsi:type="dcterms:W3CDTF">2007-05-21T21:00:37Z</dcterms:created>
  <dcterms:modified xsi:type="dcterms:W3CDTF">2020-05-26T22:06:10Z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