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6" r:id="rId3"/>
    <p:sldId id="437" r:id="rId4"/>
    <p:sldId id="430" r:id="rId5"/>
    <p:sldId id="43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0791r1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Mandatory M-RU Support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2020-05-20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kern="0" dirty="0" smtClean="0"/>
          </a:p>
          <a:p>
            <a:r>
              <a:rPr lang="en-US" sz="1800" b="0" dirty="0" smtClean="0"/>
              <a:t>Previously, each major amendment had a PHY feature clearly differentiating tha</a:t>
            </a:r>
            <a:r>
              <a:rPr lang="en-US" sz="1800" b="0" dirty="0" smtClean="0"/>
              <a:t>t amendment from the previous one e.g.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11ac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 to make M-RU a PHY differentiating feature of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relative to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The current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defines large M-RU and small M-RU that provide better scheduling efficiency in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(e.g. small M-RU) and support single user transmissions around spectrum holes in </a:t>
            </a:r>
            <a:r>
              <a:rPr lang="en-US" sz="1800" b="0" dirty="0" err="1" smtClean="0"/>
              <a:t>5GHz</a:t>
            </a:r>
            <a:r>
              <a:rPr lang="en-US" sz="1800" b="0" dirty="0" smtClean="0"/>
              <a:t> (for Radar) and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 (under AFC rules).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proposals in th</a:t>
            </a:r>
            <a:r>
              <a:rPr lang="en-US" sz="1800" b="0" dirty="0" smtClean="0"/>
              <a:t>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provide good </a:t>
            </a:r>
            <a:r>
              <a:rPr lang="en-US" sz="1800" b="0" dirty="0" smtClean="0"/>
              <a:t>balance of implementation complexity and utility (limit to only the most useful cases)</a:t>
            </a:r>
          </a:p>
          <a:p>
            <a:endParaRPr lang="en-US" sz="1800" b="0" dirty="0"/>
          </a:p>
          <a:p>
            <a:r>
              <a:rPr lang="en-US" sz="1800" b="0" dirty="0" smtClean="0"/>
              <a:t>It makes sense that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and AP devices support those cases to build an ecosystem around them. However when it comes to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(DL and UL) we can allow the AP the freedom to choose its preferred RU since this feature is totally under the control of the AP.</a:t>
            </a:r>
          </a:p>
          <a:p>
            <a:endParaRPr lang="en-US" sz="1800" b="0" dirty="0"/>
          </a:p>
          <a:p>
            <a:r>
              <a:rPr lang="en-US" sz="1800" b="0" dirty="0" smtClean="0"/>
              <a:t>Hence the proposal differentiates between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/>
              <a:t> </a:t>
            </a:r>
            <a:r>
              <a:rPr lang="en-US" sz="1800" b="0" dirty="0" smtClean="0"/>
              <a:t>transmissions</a:t>
            </a:r>
            <a:endParaRPr lang="en-US" sz="14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Propose to make the following RU </a:t>
            </a:r>
            <a:r>
              <a:rPr lang="en-US" sz="1800" b="0" dirty="0"/>
              <a:t>combinations </a:t>
            </a:r>
            <a:r>
              <a:rPr lang="en-US" sz="1800" b="0" dirty="0" smtClean="0"/>
              <a:t>mandatory in:  </a:t>
            </a:r>
          </a:p>
          <a:p>
            <a:pPr lvl="1"/>
            <a:r>
              <a:rPr lang="en-US" sz="1600" b="0" dirty="0" smtClean="0"/>
              <a:t>Non-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AP and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 </a:t>
            </a:r>
          </a:p>
          <a:p>
            <a:pPr lvl="1"/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</a:t>
            </a:r>
          </a:p>
          <a:p>
            <a:r>
              <a:rPr lang="en-US" sz="1800" b="0" dirty="0" smtClean="0"/>
              <a:t>Mandatory RU combinations:</a:t>
            </a:r>
            <a:endParaRPr lang="en-US" sz="1800" b="0" dirty="0" smtClean="0"/>
          </a:p>
          <a:p>
            <a:pPr lvl="1"/>
            <a:r>
              <a:rPr lang="en-US" sz="1800" b="0" dirty="0" smtClean="0"/>
              <a:t>Small: {26+52, 106+26} </a:t>
            </a:r>
          </a:p>
          <a:p>
            <a:pPr lvl="1"/>
            <a:r>
              <a:rPr lang="en-US" sz="1800" b="0" dirty="0" smtClean="0"/>
              <a:t>Large: as shown in the table</a:t>
            </a:r>
          </a:p>
          <a:p>
            <a:r>
              <a:rPr lang="en-US" sz="1800" b="0" dirty="0" smtClean="0"/>
              <a:t>Conditioned on device supporting 80, 160, 240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transmissions. </a:t>
            </a:r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8" name="Google Shape;106;g83e7a7f30f_1_0"/>
          <p:cNvGraphicFramePr/>
          <p:nvPr>
            <p:extLst>
              <p:ext uri="{D42A27DB-BD31-4B8C-83A1-F6EECF244321}">
                <p14:modId xmlns:p14="http://schemas.microsoft.com/office/powerpoint/2010/main" val="1926771505"/>
              </p:ext>
            </p:extLst>
          </p:nvPr>
        </p:nvGraphicFramePr>
        <p:xfrm>
          <a:off x="2286000" y="4343400"/>
          <a:ext cx="4021942" cy="196748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97742"/>
                <a:gridCol w="3124200"/>
              </a:tblGrid>
              <a:tr h="33990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80MHz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484+242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50298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160MHz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996+(484+242), 996+484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53414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240MHz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3x996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2x996+484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 smtClean="0"/>
                        <a:t>2x996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(any 2)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  <a:tr h="53414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 smtClean="0"/>
                        <a:t>320MHz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dirty="0" err="1" smtClean="0">
                          <a:solidFill>
                            <a:schemeClr val="dk1"/>
                          </a:solidFill>
                        </a:rPr>
                        <a:t>4x996</a:t>
                      </a:r>
                      <a:r>
                        <a:rPr lang="en-US" sz="1400" dirty="0" smtClean="0">
                          <a:solidFill>
                            <a:schemeClr val="dk1"/>
                          </a:solidFill>
                        </a:rPr>
                        <a:t>, </a:t>
                      </a:r>
                      <a:r>
                        <a:rPr lang="en-US" sz="1400" dirty="0" err="1" smtClean="0">
                          <a:solidFill>
                            <a:schemeClr val="dk1"/>
                          </a:solidFill>
                        </a:rPr>
                        <a:t>3x996+484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, </a:t>
                      </a:r>
                      <a:r>
                        <a:rPr lang="en-US" sz="1400" dirty="0" err="1" smtClean="0">
                          <a:solidFill>
                            <a:schemeClr val="dk1"/>
                          </a:solidFill>
                        </a:rPr>
                        <a:t>3x996</a:t>
                      </a:r>
                      <a:r>
                        <a:rPr lang="en-US" sz="140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(any 3)</a:t>
                      </a:r>
                      <a:endParaRPr sz="1400"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 smtClean="0"/>
              <a:t>the proposal on slide 4?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323967</TotalTime>
  <Words>340</Words>
  <Application>Microsoft Office PowerPoint</Application>
  <PresentationFormat>On-screen Show (4:3)</PresentationFormat>
  <Paragraphs>70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Mandatory M-RU Support</vt:lpstr>
      <vt:lpstr>Abstract </vt:lpstr>
      <vt:lpstr>Discussion </vt:lpstr>
      <vt:lpstr>Proposal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Large RU</dc:title>
  <dc:creator>ron.porat@broadcom.com</dc:creator>
  <cp:lastModifiedBy>Ron Porat</cp:lastModifiedBy>
  <cp:revision>1532</cp:revision>
  <cp:lastPrinted>1998-02-10T13:28:06Z</cp:lastPrinted>
  <dcterms:created xsi:type="dcterms:W3CDTF">2007-05-21T21:00:37Z</dcterms:created>
  <dcterms:modified xsi:type="dcterms:W3CDTF">2020-05-20T20:07:56Z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