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6" r:id="rId3"/>
    <p:sldId id="437" r:id="rId4"/>
    <p:sldId id="430" r:id="rId5"/>
    <p:sldId id="43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xxxr0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</a:t>
            </a:r>
            <a:r>
              <a:rPr lang="en-US" sz="1800" b="0" dirty="0" smtClean="0"/>
              <a:t>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</a:t>
            </a:r>
            <a:r>
              <a:rPr lang="en-US" sz="1800" b="0" dirty="0" smtClean="0"/>
              <a:t>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</a:t>
            </a:r>
            <a:r>
              <a:rPr lang="en-US" sz="1800" b="0" dirty="0" smtClean="0"/>
              <a:t>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  <a:endParaRPr lang="en-US" sz="1800" b="0" dirty="0" smtClean="0"/>
          </a:p>
          <a:p>
            <a:pPr lvl="1"/>
            <a:r>
              <a:rPr lang="en-US" sz="1800" b="0" dirty="0" smtClean="0"/>
              <a:t>Small: {26+52, 106+26} </a:t>
            </a:r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8" name="Google Shape;106;g83e7a7f30f_1_0"/>
          <p:cNvGraphicFramePr/>
          <p:nvPr>
            <p:extLst>
              <p:ext uri="{D42A27DB-BD31-4B8C-83A1-F6EECF244321}">
                <p14:modId xmlns:p14="http://schemas.microsoft.com/office/powerpoint/2010/main" val="1926771505"/>
              </p:ext>
            </p:extLst>
          </p:nvPr>
        </p:nvGraphicFramePr>
        <p:xfrm>
          <a:off x="2286000" y="4343400"/>
          <a:ext cx="4021942" cy="196748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97742"/>
                <a:gridCol w="3124200"/>
              </a:tblGrid>
              <a:tr h="33990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80MHz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484+242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0298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160MHz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996+(484+242), 996+484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34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240MHz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3x996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2x996+484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 smtClean="0"/>
                        <a:t>2x996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(any 2)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34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320MHz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4x996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3x996+484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3x996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(any 3)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 smtClean="0"/>
              <a:t>the proposal on slide 4?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323888</TotalTime>
  <Words>332</Words>
  <Application>Microsoft Office PowerPoint</Application>
  <PresentationFormat>On-screen Show 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Mandatory M-RU Support</vt:lpstr>
      <vt:lpstr>Abstract </vt:lpstr>
      <vt:lpstr>Discussion 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1529</cp:revision>
  <cp:lastPrinted>1998-02-10T13:28:06Z</cp:lastPrinted>
  <dcterms:created xsi:type="dcterms:W3CDTF">2007-05-21T21:00:37Z</dcterms:created>
  <dcterms:modified xsi:type="dcterms:W3CDTF">2020-05-20T18:49:27Z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