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23" r:id="rId17"/>
    <p:sldId id="319" r:id="rId18"/>
    <p:sldId id="297" r:id="rId19"/>
    <p:sldId id="314" r:id="rId20"/>
    <p:sldId id="264" r:id="rId21"/>
    <p:sldId id="324" r:id="rId22"/>
    <p:sldId id="322" r:id="rId23"/>
    <p:sldId id="321" r:id="rId24"/>
    <p:sldId id="320" r:id="rId25"/>
    <p:sldId id="327" r:id="rId2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802.11-20/0784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802.11-20/0784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802.11-20/0784</a:t>
            </a:r>
            <a:endParaRPr lang="en-US"/>
          </a:p>
        </p:txBody>
      </p:sp>
      <p:sp>
        <p:nvSpPr>
          <p:cNvPr id="5" name="Rectangle 3"/>
          <p:cNvSpPr>
            <a:spLocks noGrp="1" noChangeArrowheads="1"/>
          </p:cNvSpPr>
          <p:nvPr>
            <p:ph type="dt"/>
          </p:nvPr>
        </p:nvSpPr>
        <p:spPr>
          <a:ln/>
        </p:spPr>
        <p:txBody>
          <a:bodyPr/>
          <a:lstStyle/>
          <a:p>
            <a:r>
              <a:rPr lang="en-GB"/>
              <a:t>May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802.11-20/0784</a:t>
            </a:r>
            <a:endParaRPr lang="en-US"/>
          </a:p>
        </p:txBody>
      </p:sp>
      <p:sp>
        <p:nvSpPr>
          <p:cNvPr id="5" name="Rectangle 3"/>
          <p:cNvSpPr>
            <a:spLocks noGrp="1" noChangeArrowheads="1"/>
          </p:cNvSpPr>
          <p:nvPr>
            <p:ph type="dt"/>
          </p:nvPr>
        </p:nvSpPr>
        <p:spPr>
          <a:ln/>
        </p:spPr>
        <p:txBody>
          <a:bodyPr/>
          <a:lstStyle/>
          <a:p>
            <a:r>
              <a:rPr lang="en-GB"/>
              <a:t>May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802.11-20/0784</a:t>
            </a:r>
            <a:endParaRPr lang="en-US"/>
          </a:p>
        </p:txBody>
      </p:sp>
      <p:sp>
        <p:nvSpPr>
          <p:cNvPr id="5" name="Rectangle 3"/>
          <p:cNvSpPr>
            <a:spLocks noGrp="1" noChangeArrowheads="1"/>
          </p:cNvSpPr>
          <p:nvPr>
            <p:ph type="dt"/>
          </p:nvPr>
        </p:nvSpPr>
        <p:spPr>
          <a:ln/>
        </p:spPr>
        <p:txBody>
          <a:bodyPr/>
          <a:lstStyle/>
          <a:p>
            <a:r>
              <a:rPr lang="en-GB"/>
              <a:t>May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May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802.11-20/0784r1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May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May 19,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2020-05-19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61"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152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June 2</a:t>
            </a:r>
          </a:p>
          <a:p>
            <a:pPr lvl="1">
              <a:buFont typeface="Arial" panose="020B0604020202020204" pitchFamily="34" charset="0"/>
              <a:buChar char="•"/>
            </a:pPr>
            <a:r>
              <a:rPr lang="en-US" dirty="0"/>
              <a:t>June 9 </a:t>
            </a:r>
            <a:r>
              <a:rPr lang="en-US" dirty="0">
                <a:sym typeface="Wingdings" pitchFamily="2" charset="2"/>
              </a:rPr>
              <a:t> agree on TG motions to be run in June 23 telco</a:t>
            </a:r>
            <a:endParaRPr lang="en-US" dirty="0"/>
          </a:p>
          <a:p>
            <a:pPr lvl="1">
              <a:buFont typeface="Arial" panose="020B0604020202020204" pitchFamily="34" charset="0"/>
              <a:buChar char="•"/>
            </a:pPr>
            <a:r>
              <a:rPr lang="en-US" dirty="0"/>
              <a:t>June 23 </a:t>
            </a:r>
            <a:r>
              <a:rPr lang="en-US" dirty="0">
                <a:sym typeface="Wingdings" pitchFamily="2" charset="2"/>
              </a:rPr>
              <a:t> TG needs to approve motions to be forwarded to WG in July</a:t>
            </a:r>
            <a:endParaRPr lang="en-US" dirty="0"/>
          </a:p>
          <a:p>
            <a:pPr lvl="1">
              <a:buFont typeface="Arial" panose="020B0604020202020204" pitchFamily="34" charset="0"/>
              <a:buChar char="•"/>
            </a:pPr>
            <a:r>
              <a:rPr lang="en-US" dirty="0"/>
              <a:t>July 14</a:t>
            </a:r>
          </a:p>
          <a:p>
            <a:pPr lvl="1">
              <a:buFont typeface="Arial" panose="020B0604020202020204" pitchFamily="34" charset="0"/>
              <a:buChar char="•"/>
            </a:pPr>
            <a:r>
              <a:rPr lang="en-US" dirty="0">
                <a:solidFill>
                  <a:srgbClr val="FF0000"/>
                </a:solidFill>
              </a:rPr>
              <a:t>JULY – Note: there might be a virtual 802.11 WG meeting in July where WG motions can be run</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May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May 19,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May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May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22</a:t>
            </a:fld>
            <a:endParaRPr lang="en-GB"/>
          </a:p>
        </p:txBody>
      </p:sp>
    </p:spTree>
    <p:extLst>
      <p:ext uri="{BB962C8B-B14F-4D97-AF65-F5344CB8AC3E}">
        <p14:creationId xmlns:p14="http://schemas.microsoft.com/office/powerpoint/2010/main" val="343874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Webex</a:t>
            </a:r>
            <a:r>
              <a:rPr lang="de-DE" sz="1050" dirty="0"/>
              <a:t> Meeting</a:t>
            </a:r>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=m27a8cb9ea0848b4d6c45943b9eeabf6c</a:t>
            </a:r>
          </a:p>
          <a:p>
            <a:endParaRPr lang="de-DE" sz="1050" dirty="0"/>
          </a:p>
          <a:p>
            <a:r>
              <a:rPr lang="de-DE" sz="1050" dirty="0"/>
              <a:t>Meeting </a:t>
            </a:r>
            <a:r>
              <a:rPr lang="de-DE" sz="1050" dirty="0" err="1"/>
              <a:t>number</a:t>
            </a:r>
            <a:r>
              <a:rPr lang="de-DE" sz="1050" dirty="0"/>
              <a:t>: 719 647 793</a:t>
            </a:r>
          </a:p>
          <a:p>
            <a:r>
              <a:rPr lang="de-DE" sz="1050" dirty="0"/>
              <a:t>Meeting </a:t>
            </a:r>
            <a:r>
              <a:rPr lang="de-DE" sz="1050" dirty="0" err="1"/>
              <a:t>password</a:t>
            </a:r>
            <a:r>
              <a:rPr lang="de-DE" sz="1050" dirty="0"/>
              <a:t>: </a:t>
            </a:r>
            <a:r>
              <a:rPr lang="de-DE" sz="1050" dirty="0" err="1"/>
              <a:t>wireless</a:t>
            </a:r>
            <a:endParaRPr lang="de-DE" sz="1050" dirty="0"/>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+1-510-338-9438 USA Toll</a:t>
            </a:r>
          </a:p>
          <a:p>
            <a:r>
              <a:rPr lang="de-DE" sz="1050" dirty="0"/>
              <a:t>   +44-20-3198-8144 UK Toll</a:t>
            </a:r>
          </a:p>
          <a:p>
            <a:r>
              <a:rPr lang="de-DE" sz="1050" dirty="0"/>
              <a:t>Access </a:t>
            </a:r>
            <a:r>
              <a:rPr lang="de-DE" sz="1050" dirty="0" err="1"/>
              <a:t>code</a:t>
            </a:r>
            <a:r>
              <a:rPr lang="de-DE" sz="1050" dirty="0"/>
              <a:t>: 719 647 793</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11-20/0040r6 – </a:t>
            </a:r>
            <a:r>
              <a:rPr lang="de-DE" sz="1200" dirty="0" err="1"/>
              <a:t>Draft</a:t>
            </a:r>
            <a:r>
              <a:rPr lang="de-DE" sz="1200" dirty="0"/>
              <a:t> Text 12.15 (Hitoshi Morioka)</a:t>
            </a:r>
          </a:p>
          <a:p>
            <a:pPr lvl="1">
              <a:buFont typeface="Arial" panose="020B0604020202020204" pitchFamily="34" charset="0"/>
              <a:buChar char="•"/>
            </a:pPr>
            <a:r>
              <a:rPr lang="en-GB" sz="1200" dirty="0"/>
              <a:t>11-20/0092r2 – SFD-updates-to-9.4.5 (McCann)</a:t>
            </a:r>
          </a:p>
          <a:p>
            <a:pPr>
              <a:buFont typeface="Arial" panose="020B0604020202020204" pitchFamily="34" charset="0"/>
              <a:buChar char="•"/>
            </a:pPr>
            <a:r>
              <a:rPr lang="en-US" sz="1500" dirty="0"/>
              <a:t>Telco Schedule (information item)</a:t>
            </a:r>
          </a:p>
          <a:p>
            <a:pPr>
              <a:buFont typeface="Arial" panose="020B0604020202020204" pitchFamily="34" charset="0"/>
              <a:buChar char="•"/>
            </a:pPr>
            <a:r>
              <a:rPr lang="en-US" sz="1500" dirty="0"/>
              <a:t>AOB</a:t>
            </a:r>
            <a:endParaRPr lang="en-US" dirty="0"/>
          </a:p>
          <a:p>
            <a:pPr>
              <a:buFont typeface="Arial" panose="020B0604020202020204" pitchFamily="34" charset="0"/>
              <a:buChar char="•"/>
            </a:pPr>
            <a:r>
              <a:rPr lang="en-US" sz="1500" dirty="0"/>
              <a:t>Adjourn</a:t>
            </a:r>
          </a:p>
          <a:p>
            <a:pPr>
              <a:buFont typeface="Arial" panose="020B0604020202020204" pitchFamily="34" charset="0"/>
              <a:buChar char="•"/>
            </a:pPr>
            <a:r>
              <a:rPr lang="en-US" sz="1500" dirty="0"/>
              <a:t>Annex</a:t>
            </a:r>
          </a:p>
          <a:p>
            <a:pPr lvl="1">
              <a:buFont typeface="Arial" panose="020B0604020202020204" pitchFamily="34" charset="0"/>
              <a:buChar char="•"/>
            </a:pPr>
            <a:r>
              <a:rPr lang="en-US" sz="1200" dirty="0" err="1"/>
              <a:t>TGbc</a:t>
            </a:r>
            <a:r>
              <a:rPr lang="en-US" sz="1200" dirty="0"/>
              <a:t> motion allowance (information item per mail of WG chair)</a:t>
            </a:r>
          </a:p>
          <a:p>
            <a:pPr lvl="1">
              <a:buFont typeface="Arial" panose="020B0604020202020204" pitchFamily="34" charset="0"/>
              <a:buChar char="•"/>
            </a:pPr>
            <a:r>
              <a:rPr lang="en-US" sz="1200" dirty="0" err="1"/>
              <a:t>TGbc</a:t>
            </a:r>
            <a:r>
              <a:rPr lang="en-US" sz="1200" dirty="0"/>
              <a:t> Schedule (information item)</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489</TotalTime>
  <Words>1893</Words>
  <Application>Microsoft Macintosh PowerPoint</Application>
  <PresentationFormat>On-screen Show (16:9)</PresentationFormat>
  <Paragraphs>238</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Arial Unicode MS</vt:lpstr>
      <vt:lpstr>MS Gothic</vt:lpstr>
      <vt:lpstr>Arial</vt:lpstr>
      <vt:lpstr>Calibri</vt:lpstr>
      <vt:lpstr>Monotype Sorts</vt:lpstr>
      <vt:lpstr>Times New Roman</vt:lpstr>
      <vt:lpstr>Wingdings</vt:lpstr>
      <vt:lpstr>802-11-BCS-Chair-Slides-Template</vt:lpstr>
      <vt:lpstr>Document</vt:lpstr>
      <vt:lpstr>Agenda TGbc Telco May 19,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Telco Schedule</vt:lpstr>
      <vt:lpstr>Telco Schedule</vt:lpstr>
      <vt:lpstr>AOB</vt:lpstr>
      <vt:lpstr>Adjourn</vt:lpstr>
      <vt:lpstr>References</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Emmelmann, Marc</cp:lastModifiedBy>
  <cp:revision>63</cp:revision>
  <cp:lastPrinted>1601-01-01T00:00:00Z</cp:lastPrinted>
  <dcterms:created xsi:type="dcterms:W3CDTF">2020-02-25T15:01:23Z</dcterms:created>
  <dcterms:modified xsi:type="dcterms:W3CDTF">2020-05-19T10:24:42Z</dcterms:modified>
  <cp:category/>
</cp:coreProperties>
</file>