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6" r:id="rId4"/>
    <p:sldId id="267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93381" autoAdjust="0"/>
  </p:normalViewPr>
  <p:slideViewPr>
    <p:cSldViewPr>
      <p:cViewPr varScale="1">
        <p:scale>
          <a:sx n="91" d="100"/>
          <a:sy n="91" d="100"/>
        </p:scale>
        <p:origin x="652" y="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70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88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36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802.11-20/0781r1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5507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for the Definition of WLAN Sensing Functional Requirements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796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024495"/>
              </p:ext>
            </p:extLst>
          </p:nvPr>
        </p:nvGraphicFramePr>
        <p:xfrm>
          <a:off x="995363" y="3230563"/>
          <a:ext cx="102012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Document" r:id="rId4" imgW="10444016" imgH="2543226" progId="Word.Document.8">
                  <p:embed/>
                </p:oleObj>
              </mc:Choice>
              <mc:Fallback>
                <p:oleObj name="Document" r:id="rId4" imgW="10444016" imgH="254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3230563"/>
                        <a:ext cx="10201275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889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763587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2787"/>
            <a:ext cx="10361084" cy="39608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Pending approval by IEEE 802 EC and NESCOM, WLAN Sensing TG is expected to be formed in the November 2020 IEEE 802 plenary.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Members of SENS SG have shown interest to start looking into functional requirements and usage models, among others.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Refer to discussion in 20/0602r1.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Note: SENS SG priority is to draft a PAR and CSD.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Material developed by SENS SG </a:t>
            </a:r>
            <a:r>
              <a:rPr lang="en-GB" dirty="0"/>
              <a:t>could be used by the TG when creating task group official documents.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216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763587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Functional Requirements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28800"/>
            <a:ext cx="10361084" cy="4646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Baseline: Initial set of functional requirements derived from the PAR and CSD proposed by SENS SG.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Rationale: PAR and CSD were already reviewed and approved by SENS SG and 802.11.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Refer to document 20/0780r1.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Based on SENS SG presentations/discussions, additional requirements are incorporated into the document if supported by the group.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 straw poll indicates that 75% or more of the group supports the inclusion of the new requirement(s) into the document</a:t>
            </a:r>
            <a:r>
              <a:rPr lang="en-GB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Resultant document could be used by WLAN Sensing TG when drafting a functional requirements document (FRD).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70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763587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475383" cy="4646614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Straw poll: Do you support the procedure outlined in slide 3 of this presentation (20/0781r1) for the definition of WLAN sensing functional requirements?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Yes: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No: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Abstain: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4562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1419</TotalTime>
  <Words>358</Words>
  <Application>Microsoft Office PowerPoint</Application>
  <PresentationFormat>Widescreen</PresentationFormat>
  <Paragraphs>62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Proposal for the Definition of WLAN Sensing Functional Requirements</vt:lpstr>
      <vt:lpstr>Background</vt:lpstr>
      <vt:lpstr>Functional Requirements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the Definition of WLAN Sensing Functional Requirements</dc:title>
  <dc:creator>Claudio Da Silva</dc:creator>
  <cp:keywords>Claudio da Silva, Intel, CTPClassification=CTP_NT</cp:keywords>
  <cp:lastModifiedBy>Da Silva, Claudio</cp:lastModifiedBy>
  <cp:revision>70</cp:revision>
  <cp:lastPrinted>1601-01-01T00:00:00Z</cp:lastPrinted>
  <dcterms:created xsi:type="dcterms:W3CDTF">2020-05-14T19:09:41Z</dcterms:created>
  <dcterms:modified xsi:type="dcterms:W3CDTF">2020-06-01T15:12:25Z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a04a6da5-a852-48b3-9634-d1789fadca32</vt:lpwstr>
  </property>
  <property fmtid="{D5CDD505-2E9C-101B-9397-08002B2CF9AE}" pid="3" name="CTP_TimeStamp">
    <vt:lpwstr>2020-06-01 15:12:25Z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