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265" r:id="rId3"/>
    <p:sldId id="266" r:id="rId4"/>
    <p:sldId id="264" r:id="rId5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130" autoAdjust="0"/>
    <p:restoredTop sz="93381" autoAdjust="0"/>
  </p:normalViewPr>
  <p:slideViewPr>
    <p:cSldViewPr>
      <p:cViewPr varScale="1">
        <p:scale>
          <a:sx n="91" d="100"/>
          <a:sy n="91" d="100"/>
        </p:scale>
        <p:origin x="652" y="76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5/18/2020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35707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3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498887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4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Claudio da Silva,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Claudio da Silva, Intel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May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May 2020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Claudio da Silva, Intel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802.11-20/0781r0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755074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Proposal for the Definition of WLAN Sensing Functional Requirements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2279650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2020-05-18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May 2020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Claudio da Silva, Intel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51024495"/>
              </p:ext>
            </p:extLst>
          </p:nvPr>
        </p:nvGraphicFramePr>
        <p:xfrm>
          <a:off x="995363" y="3230563"/>
          <a:ext cx="10201275" cy="2479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30" name="Document" r:id="rId4" imgW="10444016" imgH="2543226" progId="Word.Document.8">
                  <p:embed/>
                </p:oleObj>
              </mc:Choice>
              <mc:Fallback>
                <p:oleObj name="Document" r:id="rId4" imgW="10444016" imgH="2543226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5363" y="3230563"/>
                        <a:ext cx="10201275" cy="24796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2788966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1" y="763587"/>
            <a:ext cx="10361084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Background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982787"/>
            <a:ext cx="10361084" cy="3960813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Pending approval by IEEE 802 EC and NESCOM, WLAN Sensing TG is expected to be formed in the November 2020 IEEE 802 plenary.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dirty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Members of SENS SG have shown interest to start looking into functional requirements and usage models, among others.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Refer to discussion in 20/0602r1.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Note: SENS SG priority is to draft a PAR and CSD.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dirty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Material developed by SENS SG </a:t>
            </a:r>
            <a:r>
              <a:rPr lang="en-GB" dirty="0"/>
              <a:t>could be used by the TG when creating task group official documents.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Claudio da Silva, Intel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5221691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1" y="763587"/>
            <a:ext cx="10361084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Functional Requirements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828800"/>
            <a:ext cx="10361084" cy="4646614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Baseline: Initial set of functional requirements derived from the PAR and CSD proposed by SENS SG.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Rationale: PAR and CSD were already reviewed and approved by SENS SG and 802.11.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Refer to document 20/0780r0. 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Based on SENS SG presentations/discussions, additional requirements are incorporated into the document if supported by the group. 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Example: </a:t>
            </a:r>
            <a:r>
              <a:rPr lang="en-US" dirty="0"/>
              <a:t>A straw poll indicates that 75% or more of the group supports the inclusion of the new requirement(s) into the document</a:t>
            </a:r>
            <a:r>
              <a:rPr lang="en-GB" dirty="0"/>
              <a:t>.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  <a:p>
            <a:pPr marL="4000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Resultant document could be used by WLAN Sensing TG when drafting a functional requirements document (FRD).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Claudio da Silva, Intel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277025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Claudio da Silva, Intel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2020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1409</TotalTime>
  <Words>302</Words>
  <Application>Microsoft Office PowerPoint</Application>
  <PresentationFormat>Widescreen</PresentationFormat>
  <Paragraphs>49</Paragraphs>
  <Slides>4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Times New Roman</vt:lpstr>
      <vt:lpstr>Office Theme</vt:lpstr>
      <vt:lpstr>Document</vt:lpstr>
      <vt:lpstr>Proposal for the Definition of WLAN Sensing Functional Requirements</vt:lpstr>
      <vt:lpstr>Background</vt:lpstr>
      <vt:lpstr>Functional Requirements</vt:lpstr>
      <vt:lpstr>References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Proposal for the Definition of WLAN Sensing Functional Requirements</dc:title>
  <dc:creator>Claudio Da Silva</dc:creator>
  <cp:keywords>Claudio da Silva, Intel, CTPClassification=CTP_NT</cp:keywords>
  <cp:lastModifiedBy>Da Silva, Claudio</cp:lastModifiedBy>
  <cp:revision>63</cp:revision>
  <cp:lastPrinted>1601-01-01T00:00:00Z</cp:lastPrinted>
  <dcterms:created xsi:type="dcterms:W3CDTF">2020-05-14T19:09:41Z</dcterms:created>
  <dcterms:modified xsi:type="dcterms:W3CDTF">2020-05-19T00:20:02Z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a04a6da5-a852-48b3-9634-d1789fadca32</vt:lpwstr>
  </property>
  <property fmtid="{D5CDD505-2E9C-101B-9397-08002B2CF9AE}" pid="3" name="CTP_TimeStamp">
    <vt:lpwstr>2020-05-19 00:20:02Z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