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896" r:id="rId5"/>
    <p:sldId id="1488" r:id="rId6"/>
    <p:sldId id="1489" r:id="rId7"/>
    <p:sldId id="1490" r:id="rId8"/>
    <p:sldId id="1539" r:id="rId9"/>
    <p:sldId id="1540" r:id="rId10"/>
    <p:sldId id="154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D41044-FAFF-4A57-A01C-735A7EB7CF95}" v="5" dt="2020-05-19T23:41:31.2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1CFF1CC0-E08E-4E00-8690-4E1056F1D5CA}"/>
    <pc:docChg chg="undo custSel addSld delSld modSld modMainMaster">
      <pc:chgData name="Sameer Vermani" userId="9be839be-9431-4430-9a85-afa36f2ea81d" providerId="ADAL" clId="{1CFF1CC0-E08E-4E00-8690-4E1056F1D5CA}" dt="2020-05-19T23:41:44.503" v="762" actId="20577"/>
      <pc:docMkLst>
        <pc:docMk/>
      </pc:docMkLst>
      <pc:sldChg chg="modSp">
        <pc:chgData name="Sameer Vermani" userId="9be839be-9431-4430-9a85-afa36f2ea81d" providerId="ADAL" clId="{1CFF1CC0-E08E-4E00-8690-4E1056F1D5CA}" dt="2020-05-19T23:41:44.503" v="762" actId="20577"/>
        <pc:sldMkLst>
          <pc:docMk/>
          <pc:sldMk cId="0" sldId="896"/>
        </pc:sldMkLst>
        <pc:spChg chg="mod">
          <ac:chgData name="Sameer Vermani" userId="9be839be-9431-4430-9a85-afa36f2ea81d" providerId="ADAL" clId="{1CFF1CC0-E08E-4E00-8690-4E1056F1D5CA}" dt="2020-05-19T23:37:44.338" v="724" actId="20577"/>
          <ac:spMkLst>
            <pc:docMk/>
            <pc:sldMk cId="0" sldId="896"/>
            <ac:spMk id="15365" creationId="{5EB80220-6DDA-46D8-A532-4F8294B75F35}"/>
          </ac:spMkLst>
        </pc:spChg>
        <pc:spChg chg="mod">
          <ac:chgData name="Sameer Vermani" userId="9be839be-9431-4430-9a85-afa36f2ea81d" providerId="ADAL" clId="{1CFF1CC0-E08E-4E00-8690-4E1056F1D5CA}" dt="2020-05-19T23:41:44.503" v="762" actId="20577"/>
          <ac:spMkLst>
            <pc:docMk/>
            <pc:sldMk cId="0" sldId="896"/>
            <ac:spMk id="15366" creationId="{AAB4AADD-B9F4-45B4-B9D2-5B5E3506EF55}"/>
          </ac:spMkLst>
        </pc:spChg>
      </pc:sldChg>
      <pc:sldChg chg="del">
        <pc:chgData name="Sameer Vermani" userId="9be839be-9431-4430-9a85-afa36f2ea81d" providerId="ADAL" clId="{1CFF1CC0-E08E-4E00-8690-4E1056F1D5CA}" dt="2020-05-19T23:25:46.361" v="140" actId="2696"/>
        <pc:sldMkLst>
          <pc:docMk/>
          <pc:sldMk cId="2936447661" sldId="1463"/>
        </pc:sldMkLst>
      </pc:sldChg>
      <pc:sldChg chg="modSp">
        <pc:chgData name="Sameer Vermani" userId="9be839be-9431-4430-9a85-afa36f2ea81d" providerId="ADAL" clId="{1CFF1CC0-E08E-4E00-8690-4E1056F1D5CA}" dt="2020-05-19T23:39:06.039" v="744" actId="20577"/>
        <pc:sldMkLst>
          <pc:docMk/>
          <pc:sldMk cId="3939850515" sldId="1488"/>
        </pc:sldMkLst>
        <pc:spChg chg="mod">
          <ac:chgData name="Sameer Vermani" userId="9be839be-9431-4430-9a85-afa36f2ea81d" providerId="ADAL" clId="{1CFF1CC0-E08E-4E00-8690-4E1056F1D5CA}" dt="2020-05-19T23:39:06.039" v="744" actId="20577"/>
          <ac:spMkLst>
            <pc:docMk/>
            <pc:sldMk cId="3939850515" sldId="1488"/>
            <ac:spMk id="3" creationId="{2E8CE388-CBAB-4D70-A21D-68629C98619F}"/>
          </ac:spMkLst>
        </pc:spChg>
      </pc:sldChg>
      <pc:sldChg chg="modSp">
        <pc:chgData name="Sameer Vermani" userId="9be839be-9431-4430-9a85-afa36f2ea81d" providerId="ADAL" clId="{1CFF1CC0-E08E-4E00-8690-4E1056F1D5CA}" dt="2020-05-19T23:25:57.653" v="142" actId="20577"/>
        <pc:sldMkLst>
          <pc:docMk/>
          <pc:sldMk cId="1480507074" sldId="1490"/>
        </pc:sldMkLst>
        <pc:spChg chg="mod">
          <ac:chgData name="Sameer Vermani" userId="9be839be-9431-4430-9a85-afa36f2ea81d" providerId="ADAL" clId="{1CFF1CC0-E08E-4E00-8690-4E1056F1D5CA}" dt="2020-05-19T23:25:57.653" v="142" actId="20577"/>
          <ac:spMkLst>
            <pc:docMk/>
            <pc:sldMk cId="1480507074" sldId="1490"/>
            <ac:spMk id="3" creationId="{AA015457-60BA-4665-B297-34A1F822317B}"/>
          </ac:spMkLst>
        </pc:spChg>
      </pc:sldChg>
      <pc:sldChg chg="del">
        <pc:chgData name="Sameer Vermani" userId="9be839be-9431-4430-9a85-afa36f2ea81d" providerId="ADAL" clId="{1CFF1CC0-E08E-4E00-8690-4E1056F1D5CA}" dt="2020-05-19T23:25:47.293" v="141" actId="2696"/>
        <pc:sldMkLst>
          <pc:docMk/>
          <pc:sldMk cId="4246786191" sldId="1534"/>
        </pc:sldMkLst>
      </pc:sldChg>
      <pc:sldChg chg="del">
        <pc:chgData name="Sameer Vermani" userId="9be839be-9431-4430-9a85-afa36f2ea81d" providerId="ADAL" clId="{1CFF1CC0-E08E-4E00-8690-4E1056F1D5CA}" dt="2020-05-19T23:35:53.214" v="711" actId="2696"/>
        <pc:sldMkLst>
          <pc:docMk/>
          <pc:sldMk cId="1059001650" sldId="1535"/>
        </pc:sldMkLst>
      </pc:sldChg>
      <pc:sldChg chg="del">
        <pc:chgData name="Sameer Vermani" userId="9be839be-9431-4430-9a85-afa36f2ea81d" providerId="ADAL" clId="{1CFF1CC0-E08E-4E00-8690-4E1056F1D5CA}" dt="2020-05-19T23:25:42.573" v="138" actId="2696"/>
        <pc:sldMkLst>
          <pc:docMk/>
          <pc:sldMk cId="2394572032" sldId="1536"/>
        </pc:sldMkLst>
      </pc:sldChg>
      <pc:sldChg chg="del">
        <pc:chgData name="Sameer Vermani" userId="9be839be-9431-4430-9a85-afa36f2ea81d" providerId="ADAL" clId="{1CFF1CC0-E08E-4E00-8690-4E1056F1D5CA}" dt="2020-05-19T23:25:43.364" v="139" actId="2696"/>
        <pc:sldMkLst>
          <pc:docMk/>
          <pc:sldMk cId="1411805056" sldId="1538"/>
        </pc:sldMkLst>
      </pc:sldChg>
      <pc:sldChg chg="modSp">
        <pc:chgData name="Sameer Vermani" userId="9be839be-9431-4430-9a85-afa36f2ea81d" providerId="ADAL" clId="{1CFF1CC0-E08E-4E00-8690-4E1056F1D5CA}" dt="2020-05-19T23:41:31.204" v="758"/>
        <pc:sldMkLst>
          <pc:docMk/>
          <pc:sldMk cId="1812498056" sldId="1539"/>
        </pc:sldMkLst>
        <pc:spChg chg="mod">
          <ac:chgData name="Sameer Vermani" userId="9be839be-9431-4430-9a85-afa36f2ea81d" providerId="ADAL" clId="{1CFF1CC0-E08E-4E00-8690-4E1056F1D5CA}" dt="2020-05-19T23:41:31.204" v="758"/>
          <ac:spMkLst>
            <pc:docMk/>
            <pc:sldMk cId="1812498056" sldId="1539"/>
            <ac:spMk id="3" creationId="{0761B70A-EA2C-47EB-BE8D-2941C378C695}"/>
          </ac:spMkLst>
        </pc:spChg>
      </pc:sldChg>
      <pc:sldChg chg="modSp add del">
        <pc:chgData name="Sameer Vermani" userId="9be839be-9431-4430-9a85-afa36f2ea81d" providerId="ADAL" clId="{1CFF1CC0-E08E-4E00-8690-4E1056F1D5CA}" dt="2020-05-19T23:41:04.040" v="755" actId="20577"/>
        <pc:sldMkLst>
          <pc:docMk/>
          <pc:sldMk cId="1817560952" sldId="1540"/>
        </pc:sldMkLst>
        <pc:spChg chg="mod">
          <ac:chgData name="Sameer Vermani" userId="9be839be-9431-4430-9a85-afa36f2ea81d" providerId="ADAL" clId="{1CFF1CC0-E08E-4E00-8690-4E1056F1D5CA}" dt="2020-05-19T23:41:04.040" v="755" actId="20577"/>
          <ac:spMkLst>
            <pc:docMk/>
            <pc:sldMk cId="1817560952" sldId="1540"/>
            <ac:spMk id="3" creationId="{0761B70A-EA2C-47EB-BE8D-2941C378C695}"/>
          </ac:spMkLst>
        </pc:spChg>
      </pc:sldChg>
      <pc:sldChg chg="del">
        <pc:chgData name="Sameer Vermani" userId="9be839be-9431-4430-9a85-afa36f2ea81d" providerId="ADAL" clId="{1CFF1CC0-E08E-4E00-8690-4E1056F1D5CA}" dt="2020-05-19T23:35:51.109" v="710" actId="2696"/>
        <pc:sldMkLst>
          <pc:docMk/>
          <pc:sldMk cId="4057018671" sldId="1542"/>
        </pc:sldMkLst>
      </pc:sldChg>
      <pc:sldChg chg="del">
        <pc:chgData name="Sameer Vermani" userId="9be839be-9431-4430-9a85-afa36f2ea81d" providerId="ADAL" clId="{1CFF1CC0-E08E-4E00-8690-4E1056F1D5CA}" dt="2020-05-19T23:35:53.818" v="712" actId="2696"/>
        <pc:sldMkLst>
          <pc:docMk/>
          <pc:sldMk cId="1063206960" sldId="1543"/>
        </pc:sldMkLst>
      </pc:sldChg>
      <pc:sldMasterChg chg="modSp">
        <pc:chgData name="Sameer Vermani" userId="9be839be-9431-4430-9a85-afa36f2ea81d" providerId="ADAL" clId="{1CFF1CC0-E08E-4E00-8690-4E1056F1D5CA}" dt="2020-05-19T23:37:02.453" v="722" actId="20577"/>
        <pc:sldMasterMkLst>
          <pc:docMk/>
          <pc:sldMasterMk cId="0" sldId="2147483648"/>
        </pc:sldMasterMkLst>
        <pc:spChg chg="mod">
          <ac:chgData name="Sameer Vermani" userId="9be839be-9431-4430-9a85-afa36f2ea81d" providerId="ADAL" clId="{1CFF1CC0-E08E-4E00-8690-4E1056F1D5CA}" dt="2020-05-19T23:37:02.453" v="72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802.11-20/0778r0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MU-MIMO Simplifications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2020-05-21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710703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Ahmed </a:t>
                      </a:r>
                      <a:r>
                        <a:rPr lang="en-US" sz="1100" dirty="0" err="1"/>
                        <a:t>ElSherif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B122-43A6-4E1B-BD33-7A7E064B9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CE388-CBAB-4D70-A21D-68629C986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Almost full flexibility of MU-MIMO was allowed in 11ax</a:t>
            </a:r>
          </a:p>
          <a:p>
            <a:pPr lvl="1"/>
            <a:r>
              <a:rPr lang="en-US" sz="1600" dirty="0"/>
              <a:t>Any RU above RU106 is allowed to have MU-MIMO</a:t>
            </a:r>
          </a:p>
          <a:p>
            <a:pPr lvl="1"/>
            <a:r>
              <a:rPr lang="en-US" sz="1600" dirty="0"/>
              <a:t>Only subset of the allowed modes are useful in practice</a:t>
            </a:r>
          </a:p>
          <a:p>
            <a:endParaRPr lang="en-US" sz="1800" dirty="0"/>
          </a:p>
          <a:p>
            <a:r>
              <a:rPr lang="en-US" sz="1800" dirty="0"/>
              <a:t>For EHT</a:t>
            </a:r>
          </a:p>
          <a:p>
            <a:pPr lvl="1"/>
            <a:r>
              <a:rPr lang="en-US" sz="1600" dirty="0"/>
              <a:t>Already passed SP that for MU-MIMO in EHT, RU242 is the minimum RU size</a:t>
            </a:r>
          </a:p>
          <a:p>
            <a:pPr lvl="1"/>
            <a:r>
              <a:rPr lang="en-US" sz="1600" dirty="0"/>
              <a:t>We propose to have further simplifications to the case where MU-MIMO is done on part of the PPDU BW</a:t>
            </a:r>
          </a:p>
          <a:p>
            <a:pPr lvl="2"/>
            <a:r>
              <a:rPr lang="en-US" sz="1400" dirty="0"/>
              <a:t>We call these transmissions as “Hybrid transmissions”</a:t>
            </a:r>
            <a:endParaRPr lang="en-US" sz="1600" dirty="0"/>
          </a:p>
          <a:p>
            <a:endParaRPr lang="en-US" sz="1800" dirty="0"/>
          </a:p>
          <a:p>
            <a:r>
              <a:rPr lang="en-US" sz="1800" dirty="0"/>
              <a:t>Benefits</a:t>
            </a:r>
            <a:endParaRPr lang="en-US" sz="1600" dirty="0"/>
          </a:p>
          <a:p>
            <a:pPr lvl="1"/>
            <a:r>
              <a:rPr lang="en-US" sz="1600" dirty="0"/>
              <a:t>Reduce modes and testing burden</a:t>
            </a:r>
          </a:p>
          <a:p>
            <a:pPr lvl="1"/>
            <a:r>
              <a:rPr lang="en-US" sz="1600" dirty="0"/>
              <a:t>Simplified RU allocation signaling</a:t>
            </a:r>
          </a:p>
          <a:p>
            <a:pPr lvl="2"/>
            <a:r>
              <a:rPr lang="en-US" sz="1400" dirty="0"/>
              <a:t>May allow for compressed modes to include some of the canonical hybrid transmission modes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48714-C13A-47EC-A638-85CC733DD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C3A77-F4A7-4BA4-A5CC-43EA4C638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5AD06-7A44-460F-82C5-1F5F6275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985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E9A76-4BCC-418E-BBA9-D0F0AC06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Simplifications to Hybrid Transmissions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0FEBF-736A-408F-B42C-A3CD2FC8D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Minimum PPDU BW for hybrid transmissions: 80MHz</a:t>
            </a:r>
          </a:p>
          <a:p>
            <a:endParaRPr lang="en-US" sz="2000" dirty="0"/>
          </a:p>
          <a:p>
            <a:r>
              <a:rPr lang="en-US" sz="2000" dirty="0"/>
              <a:t>Propose the following as minimum RU sizes for MU-MIMO for different PPDU BWs</a:t>
            </a:r>
          </a:p>
          <a:p>
            <a:pPr lvl="1"/>
            <a:r>
              <a:rPr lang="en-US" sz="1600" dirty="0"/>
              <a:t>80MHz PPDU: Min RU size for MU-MIMO is RU242</a:t>
            </a:r>
          </a:p>
          <a:p>
            <a:pPr lvl="1"/>
            <a:r>
              <a:rPr lang="en-US" sz="1600" dirty="0"/>
              <a:t>160MHz PPDU: Min RU size for MU-MIMO is RU242</a:t>
            </a:r>
          </a:p>
          <a:p>
            <a:pPr lvl="1"/>
            <a:r>
              <a:rPr lang="en-US" sz="1600" dirty="0"/>
              <a:t>&gt;160MHz PPDU: Min RU size for MU-MIMO is RU484</a:t>
            </a:r>
          </a:p>
          <a:p>
            <a:pPr lvl="1"/>
            <a:endParaRPr lang="en-US" sz="1600" dirty="0"/>
          </a:p>
          <a:p>
            <a:r>
              <a:rPr lang="en-US" sz="2000" dirty="0"/>
              <a:t>Above implies that</a:t>
            </a:r>
          </a:p>
          <a:p>
            <a:pPr lvl="1"/>
            <a:r>
              <a:rPr lang="de-DE" sz="1600" dirty="0"/>
              <a:t>A maximum of 8 MU-MIMO RUs in PPDU BWs  of 160MHz and 320MHz</a:t>
            </a:r>
          </a:p>
          <a:p>
            <a:pPr lvl="1"/>
            <a:r>
              <a:rPr lang="de-DE" sz="1600" dirty="0"/>
              <a:t>A maximum of 4 MU-MIMO RUs in a PPDU BW of 80MHz</a:t>
            </a:r>
          </a:p>
          <a:p>
            <a:pPr lvl="2"/>
            <a:r>
              <a:rPr lang="de-DE" sz="1400" dirty="0"/>
              <a:t>Would still allow for 32 MU-MIMO users to be served if we allow for 8 users per MU-MIMO RU 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CEC4D-E3D9-46EC-AB7C-357041393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701D1-867E-41AF-99B5-29589CCB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C8866-8042-4B0C-999C-963C5A4E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7728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D655-B3A6-42FE-8691-09931706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15457-60BA-4665-B297-34A1F82231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simplifications to the allowed MU-MIMO modes for EHT</a:t>
            </a:r>
          </a:p>
          <a:p>
            <a:pPr lvl="1"/>
            <a:r>
              <a:rPr lang="en-US" dirty="0"/>
              <a:t>Reduce the cases when MU-MIMO is allowed on part of the PPDU BW</a:t>
            </a:r>
          </a:p>
          <a:p>
            <a:pPr lvl="2"/>
            <a:r>
              <a:rPr lang="en-US" dirty="0"/>
              <a:t>Reduces the testing burden and simplifies the RU allocation table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67A95-7043-4684-B5F9-F0756F33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212D7-A5DB-4410-A87B-12A10402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668CE-B2E5-46D4-95E4-EDC5A4943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50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B14E-31BA-4FEB-B8B2-41B02B1FD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1B70A-EA2C-47EB-BE8D-2941C378C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for EHT PPDUs where MU-MIMO is happening on part of the PPDU BW 80MHz is the minimum PPDU BW ?</a:t>
            </a:r>
          </a:p>
          <a:p>
            <a:pPr lvl="1"/>
            <a:r>
              <a:rPr lang="en-US" dirty="0"/>
              <a:t>The limitation is also applicable to the case where the PPDU has multiple MU-MIMO RUs which collectively span the entire PPDU BW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3E6A-5AAB-4ABF-8C32-438A4ACE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C39FA-ABCF-4FF9-94D1-BA0FD0E0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85F29-75E2-4CDB-8B8D-0C8C504A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249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B14E-31BA-4FEB-B8B2-41B02B1FD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1B70A-EA2C-47EB-BE8D-2941C378C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for PPDU BWs of 80MHz and 160MHz, the min RU size for MU-MIMO is RU242?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3E6A-5AAB-4ABF-8C32-438A4ACE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C39FA-ABCF-4FF9-94D1-BA0FD0E00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85F29-75E2-4CDB-8B8D-0C8C504A3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560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E472-5590-448A-94AB-50922B2B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87360-AF6F-4145-BE6F-720CF3AFA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for PPDU BW greater than 160MHz, the min RU size for MU-MIMO is RU484?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C7733-3110-4512-A612-D315118F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5F230-BF00-4F75-865E-6A131F96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44E91-70DA-4789-AE0A-0EE61C06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91470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67488</TotalTime>
  <Words>349</Words>
  <Application>Microsoft Office PowerPoint</Application>
  <PresentationFormat>On-screen Show (4:3)</PresentationFormat>
  <Paragraphs>90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Qualcomm Office Regular</vt:lpstr>
      <vt:lpstr>Qualcomm Regular</vt:lpstr>
      <vt:lpstr>Times New Roman</vt:lpstr>
      <vt:lpstr>802-11-Submission</vt:lpstr>
      <vt:lpstr>MU-MIMO Simplifications for EHT</vt:lpstr>
      <vt:lpstr>Introduction</vt:lpstr>
      <vt:lpstr>Simplifications to Hybrid Transmissions </vt:lpstr>
      <vt:lpstr>Summary</vt:lpstr>
      <vt:lpstr>Strawpoll 1</vt:lpstr>
      <vt:lpstr>Strawpoll 2</vt:lpstr>
      <vt:lpstr>Strawpoll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1308</cp:revision>
  <cp:lastPrinted>1998-02-10T13:28:06Z</cp:lastPrinted>
  <dcterms:created xsi:type="dcterms:W3CDTF">2004-12-02T14:01:45Z</dcterms:created>
  <dcterms:modified xsi:type="dcterms:W3CDTF">2020-05-19T23:41:47Z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-882416495</vt:i4>
  </property>
  <property fmtid="{D5CDD505-2E9C-101B-9397-08002B2CF9AE}" pid="5" name="_EmailSubject">
    <vt:lpwstr>Revised slides on MU-MIMO simplifications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2124640044</vt:i4>
  </property>
</Properties>
</file>