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8"/>
  </p:notesMasterIdLst>
  <p:handoutMasterIdLst>
    <p:handoutMasterId r:id="rId59"/>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 id="851" r:id="rId28"/>
    <p:sldId id="852" r:id="rId29"/>
    <p:sldId id="853" r:id="rId30"/>
    <p:sldId id="854" r:id="rId31"/>
    <p:sldId id="855" r:id="rId32"/>
    <p:sldId id="856" r:id="rId33"/>
    <p:sldId id="857" r:id="rId34"/>
    <p:sldId id="858" r:id="rId35"/>
    <p:sldId id="859" r:id="rId36"/>
    <p:sldId id="860" r:id="rId37"/>
    <p:sldId id="861" r:id="rId38"/>
    <p:sldId id="862" r:id="rId39"/>
    <p:sldId id="863" r:id="rId40"/>
    <p:sldId id="864" r:id="rId41"/>
    <p:sldId id="865" r:id="rId42"/>
    <p:sldId id="866" r:id="rId43"/>
    <p:sldId id="867" r:id="rId44"/>
    <p:sldId id="868" r:id="rId45"/>
    <p:sldId id="869" r:id="rId46"/>
    <p:sldId id="870" r:id="rId47"/>
    <p:sldId id="871" r:id="rId48"/>
    <p:sldId id="872" r:id="rId49"/>
    <p:sldId id="873" r:id="rId50"/>
    <p:sldId id="875" r:id="rId51"/>
    <p:sldId id="876" r:id="rId52"/>
    <p:sldId id="877" r:id="rId53"/>
    <p:sldId id="878" r:id="rId54"/>
    <p:sldId id="879" r:id="rId55"/>
    <p:sldId id="880" r:id="rId56"/>
    <p:sldId id="881" r:id="rId5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4.xml"/><Relationship Id="rId59" Type="http://schemas.openxmlformats.org/officeDocument/2006/relationships/handoutMaster" Target="handoutMasters/handoutMaster1.xml"/><Relationship Id="rId58" Type="http://schemas.openxmlformats.org/officeDocument/2006/relationships/notesMaster" Target="notesMasters/notesMaster1.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rgbClr val="00B050"/>
                </a:solidFill>
                <a:cs typeface="+mn-ea"/>
              </a:rPr>
              <a:t>Jul 7, 10:00am ~ 11:59 am, ET; Webex.</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rgbClr val="00B050"/>
                </a:solidFill>
                <a:cs typeface="+mn-ea"/>
              </a:rPr>
              <a:t>Jul 10, 10:00am ~ 11:59 am, ET, webex</a:t>
            </a:r>
            <a:endParaRPr lang="en-US" altLang="zh-CN" sz="1800" dirty="0">
              <a:solidFill>
                <a:srgbClr val="00B050"/>
              </a:solidFill>
              <a:cs typeface="+mn-ea"/>
            </a:endParaRPr>
          </a:p>
          <a:p>
            <a:pPr eaLnBrk="1" hangingPunct="1"/>
            <a:r>
              <a:rPr lang="en-US" altLang="zh-CN" sz="1800" u="sng" dirty="0">
                <a:solidFill>
                  <a:srgbClr val="00B050"/>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https://mentor.ieee.org/802.11/dcn/20/11-20-0276-10-00bd-tgbd-feb-2020-teleconference-minutes.docx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chemeClr val="tx1"/>
                </a:solidFill>
                <a:effectLst/>
                <a:uLnTx/>
                <a:uFillTx/>
                <a:sym typeface="+mn-ea"/>
              </a:rPr>
              <a:t>Comment Resolutions for Section 32.3.8 Data Field, Preshant Sharma (NXP)</a:t>
            </a:r>
            <a:endParaRPr lang="en-US" altLang="en-GB" b="1" noProof="0" dirty="0">
              <a:ln>
                <a:noFill/>
              </a:ln>
              <a:solidFill>
                <a:schemeClr val="tx1"/>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(Part of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TBD</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a:t>
            </a:r>
            <a:endParaRPr lang="en-US" altLang="zh-CN"/>
          </a:p>
          <a:p>
            <a:r>
              <a:rPr lang="en-US" altLang="zh-CN"/>
              <a:t>Seconded:</a:t>
            </a:r>
            <a:endParaRPr lang="en-US" altLang="zh-CN"/>
          </a:p>
          <a:p>
            <a:endParaRPr lang="en-US" altLang="zh-CN"/>
          </a:p>
          <a:p>
            <a:r>
              <a:rPr lang="en-US" altLang="zh-CN"/>
              <a:t>Result: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a:t>
            </a:r>
            <a:endParaRPr lang="en-US" altLang="zh-CN"/>
          </a:p>
          <a:p>
            <a:r>
              <a:rPr lang="en-US" altLang="zh-CN"/>
              <a:t>Seconded:</a:t>
            </a:r>
            <a:endParaRPr lang="en-US" altLang="zh-CN"/>
          </a:p>
          <a:p>
            <a:r>
              <a:rPr lang="en-US" altLang="zh-CN"/>
              <a:t>Result: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26372</Words>
  <Application>WPS 演示</Application>
  <PresentationFormat>宽屏</PresentationFormat>
  <Paragraphs>968</Paragraphs>
  <Slides>55</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55</vt:i4>
      </vt:variant>
    </vt:vector>
  </HeadingPairs>
  <TitlesOfParts>
    <vt:vector size="71"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(Part of IEEE 802.11 Jul Plenary)</vt:lpstr>
      <vt:lpstr>Teleconference Bridge Information</vt:lpstr>
      <vt:lpstr>PowerPoint 演示文稿</vt:lpstr>
      <vt:lpstr>Motion #1</vt:lpstr>
      <vt:lpstr>Motion #2</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4334</cp:revision>
  <cp:lastPrinted>2014-11-04T15:04:00Z</cp:lastPrinted>
  <dcterms:created xsi:type="dcterms:W3CDTF">2007-04-17T18:10:00Z</dcterms:created>
  <dcterms:modified xsi:type="dcterms:W3CDTF">2020-07-07T16:29:33Z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