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8"/>
  </p:notesMasterIdLst>
  <p:handoutMasterIdLst>
    <p:handoutMasterId r:id="rId49"/>
  </p:handoutMasterIdLst>
  <p:sldIdLst>
    <p:sldId id="720" r:id="rId3"/>
    <p:sldId id="736" r:id="rId4"/>
    <p:sldId id="737" r:id="rId5"/>
    <p:sldId id="738" r:id="rId6"/>
    <p:sldId id="739" r:id="rId7"/>
    <p:sldId id="740" r:id="rId8"/>
    <p:sldId id="741" r:id="rId9"/>
    <p:sldId id="742" r:id="rId10"/>
    <p:sldId id="793" r:id="rId11"/>
    <p:sldId id="833" r:id="rId12"/>
    <p:sldId id="753" r:id="rId13"/>
    <p:sldId id="832" r:id="rId14"/>
    <p:sldId id="735" r:id="rId15"/>
    <p:sldId id="814" r:id="rId16"/>
    <p:sldId id="744" r:id="rId17"/>
    <p:sldId id="839" r:id="rId18"/>
    <p:sldId id="840" r:id="rId19"/>
    <p:sldId id="841" r:id="rId20"/>
    <p:sldId id="843" r:id="rId21"/>
    <p:sldId id="844" r:id="rId22"/>
    <p:sldId id="845" r:id="rId23"/>
    <p:sldId id="842" r:id="rId24"/>
    <p:sldId id="847" r:id="rId25"/>
    <p:sldId id="848" r:id="rId26"/>
    <p:sldId id="849" r:id="rId27"/>
    <p:sldId id="851" r:id="rId28"/>
    <p:sldId id="852" r:id="rId29"/>
    <p:sldId id="853" r:id="rId30"/>
    <p:sldId id="854" r:id="rId31"/>
    <p:sldId id="855" r:id="rId32"/>
    <p:sldId id="856" r:id="rId33"/>
    <p:sldId id="857" r:id="rId34"/>
    <p:sldId id="858" r:id="rId35"/>
    <p:sldId id="859" r:id="rId36"/>
    <p:sldId id="860" r:id="rId37"/>
    <p:sldId id="861" r:id="rId38"/>
    <p:sldId id="862" r:id="rId39"/>
    <p:sldId id="863" r:id="rId40"/>
    <p:sldId id="864" r:id="rId41"/>
    <p:sldId id="865" r:id="rId42"/>
    <p:sldId id="866" r:id="rId43"/>
    <p:sldId id="867" r:id="rId44"/>
    <p:sldId id="868" r:id="rId45"/>
    <p:sldId id="869" r:id="rId46"/>
    <p:sldId id="870" r:id="rId4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2" Type="http://schemas.openxmlformats.org/officeDocument/2006/relationships/tableStyles" Target="tableStyles.xml"/><Relationship Id="rId51" Type="http://schemas.openxmlformats.org/officeDocument/2006/relationships/viewProps" Target="viewProps.xml"/><Relationship Id="rId50" Type="http://schemas.openxmlformats.org/officeDocument/2006/relationships/presProps" Target="presProps.xml"/><Relationship Id="rId5" Type="http://schemas.openxmlformats.org/officeDocument/2006/relationships/slide" Target="slides/slide3.xml"/><Relationship Id="rId49" Type="http://schemas.openxmlformats.org/officeDocument/2006/relationships/handoutMaster" Target="handoutMasters/handoutMaster1.xml"/><Relationship Id="rId48" Type="http://schemas.openxmlformats.org/officeDocument/2006/relationships/notesMaster" Target="notesMasters/notesMaster1.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mentor.ieee.org/802.11/dcn/20/11-20-0276-07-00bd-tgbd-feb-2020-teleconference-minutes.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86f2381ff5aa9c3d93e169a8754e6bce"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951beec86c798ded5bf255f43364b2f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803275" y="1675765"/>
            <a:ext cx="489712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Jul 3, 10:00am ~ 11:59 am, ET; Webex; </a:t>
            </a:r>
            <a:endParaRPr lang="en-US" altLang="zh-CN" sz="1800" strike="sngStrike" dirty="0">
              <a:solidFill>
                <a:srgbClr val="FF0000"/>
              </a:solidFill>
              <a:uFillTx/>
              <a:cs typeface="+mn-ea"/>
            </a:endParaRPr>
          </a:p>
          <a:p>
            <a:pPr eaLnBrk="1" hangingPunct="1"/>
            <a:r>
              <a:rPr lang="en-US" altLang="zh-CN" sz="1800" dirty="0">
                <a:solidFill>
                  <a:srgbClr val="00B050"/>
                </a:solidFill>
                <a:cs typeface="+mn-ea"/>
              </a:rPr>
              <a:t>Jul 7, 10:00am ~ 11:59 am, ET; Webex.</a:t>
            </a:r>
            <a:endParaRPr lang="en-US" altLang="zh-CN" sz="1800" dirty="0">
              <a:solidFill>
                <a:srgbClr val="00B050"/>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6183630" y="1675765"/>
            <a:ext cx="5736590" cy="4638040"/>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1800" dirty="0">
                <a:solidFill>
                  <a:srgbClr val="00B050"/>
                </a:solidFill>
                <a:cs typeface="+mn-ea"/>
              </a:rPr>
              <a:t>Jul 10, 10:00am ~ 11:59 am, ET, webex</a:t>
            </a:r>
            <a:endParaRPr lang="en-US" altLang="zh-CN" sz="1800" dirty="0">
              <a:solidFill>
                <a:srgbClr val="00B050"/>
              </a:solidFill>
              <a:cs typeface="+mn-ea"/>
            </a:endParaRPr>
          </a:p>
          <a:p>
            <a:pPr eaLnBrk="1" hangingPunct="1"/>
            <a:r>
              <a:rPr lang="en-US" altLang="zh-CN" sz="1800" u="sng" dirty="0">
                <a:solidFill>
                  <a:srgbClr val="00B050"/>
                </a:solidFill>
                <a:cs typeface="+mn-ea"/>
              </a:rPr>
              <a:t>Jul 14, 10:00am ~ 11:59 am, ET; Webex; (802 Plenary)</a:t>
            </a:r>
            <a:endParaRPr lang="en-US" altLang="zh-CN" sz="1800" u="sng" dirty="0">
              <a:solidFill>
                <a:srgbClr val="00B050"/>
              </a:solidFill>
              <a:cs typeface="+mn-ea"/>
            </a:endParaRPr>
          </a:p>
          <a:p>
            <a:pPr eaLnBrk="1" hangingPunct="1"/>
            <a:r>
              <a:rPr lang="en-US" altLang="zh-CN" sz="1800" dirty="0">
                <a:solidFill>
                  <a:srgbClr val="00B050"/>
                </a:solidFill>
                <a:cs typeface="+mn-ea"/>
                <a:sym typeface="+mn-ea"/>
              </a:rPr>
              <a:t>Jul 17,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24,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28,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Jul 31, 10:00am ~ 11:59 am, ET; Webex;</a:t>
            </a:r>
            <a:endParaRPr lang="en-US" altLang="zh-CN" sz="1800" dirty="0">
              <a:solidFill>
                <a:srgbClr val="00B050"/>
              </a:solidFill>
              <a:cs typeface="+mn-ea"/>
            </a:endParaRPr>
          </a:p>
          <a:p>
            <a:pPr eaLnBrk="1" hangingPunct="1"/>
            <a:r>
              <a:rPr lang="en-US" altLang="zh-CN" sz="1800" dirty="0">
                <a:solidFill>
                  <a:srgbClr val="00B050"/>
                </a:solidFill>
                <a:cs typeface="+mn-ea"/>
              </a:rPr>
              <a:t>Aug 4,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11,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18,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25, 10:00am ~ 11:59 am, ET; Webex; </a:t>
            </a:r>
            <a:endParaRPr lang="en-US" altLang="zh-CN" sz="18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Teleconference Minutes</a:t>
            </a:r>
            <a:endParaRPr lang="en-US" altLang="zh-CN"/>
          </a:p>
        </p:txBody>
      </p:sp>
      <p:sp>
        <p:nvSpPr>
          <p:cNvPr id="3" name="文本占位符 2"/>
          <p:cNvSpPr>
            <a:spLocks noGrp="1"/>
          </p:cNvSpPr>
          <p:nvPr>
            <p:ph type="body" idx="1"/>
          </p:nvPr>
        </p:nvSpPr>
        <p:spPr/>
        <p:txBody>
          <a:bodyPr/>
          <a:p>
            <a:r>
              <a:rPr lang="en-US" altLang="zh-CN" sz="2000"/>
              <a:t>Teleconference Minutes from Feb 2020:</a:t>
            </a:r>
            <a:endParaRPr lang="en-US" altLang="zh-CN"/>
          </a:p>
          <a:p>
            <a:endParaRPr lang="en-US" altLang="zh-CN"/>
          </a:p>
          <a:p>
            <a:r>
              <a:rPr lang="en-US" altLang="zh-CN">
                <a:solidFill>
                  <a:srgbClr val="0070C0"/>
                </a:solidFill>
                <a:hlinkClick r:id="rId1" action="ppaction://hlinkfile"/>
              </a:rPr>
              <a:t>https://mentor.ieee.org/802.11/dcn/20/11-20-0276-10-00bd-tgbd-feb-2020-teleconference-minutes.docx</a:t>
            </a:r>
            <a:endParaRPr lang="en-US" altLang="zh-CN"/>
          </a:p>
          <a:p>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11-20/0887r0, LDPC Tone Mapping for NGV, Prashant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11-20/0888r0, Cyclic Shift Values for NGV,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11-20/0875r0, Comment Resolution for Section 32.3.6.3,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optional/mandatory 20 MHz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798 364 402</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798 364 402</a:t>
            </a:r>
            <a:endParaRPr sz="2400">
              <a:sym typeface="+mn-ea"/>
            </a:endParaRPr>
          </a:p>
          <a:p>
            <a:endParaRPr sz="2400"/>
          </a:p>
          <a:p>
            <a:r>
              <a:rPr lang="en-US" sz="2400"/>
              <a:t>Join from a video system or application: dial 798364402@ieee802.my.webex.com, or 173.243.2.68</a:t>
            </a:r>
            <a:endParaRPr lang="en-US" sz="2400"/>
          </a:p>
          <a:p>
            <a:endParaRPr lang="en-US" sz="2400"/>
          </a:p>
          <a:p>
            <a:r>
              <a:rPr lang="en-US" sz="2400"/>
              <a:t>Join using Microsoft Lync or Microsoft Skype for Business: dial </a:t>
            </a:r>
            <a:r>
              <a:rPr lang="en-US" sz="2400">
                <a:sym typeface="+mn-ea"/>
              </a:rPr>
              <a:t>798364402</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11-20/0875r0, Comment Resolution for Section 32.3.6.3,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zh-CN" altLang="en-US"/>
              <a:t>Do you agree on the comment resolutions to the following CIDs as in doc 11-20/0875r0?</a:t>
            </a:r>
            <a:endParaRPr lang="zh-CN" altLang="en-US"/>
          </a:p>
          <a:p>
            <a:r>
              <a:rPr lang="zh-CN" altLang="en-US"/>
              <a:t> </a:t>
            </a:r>
            <a:r>
              <a:rPr lang="en-US" altLang="zh-CN"/>
              <a:t>CID </a:t>
            </a:r>
            <a:r>
              <a:rPr lang="zh-CN" altLang="en-US"/>
              <a:t>140, 141, 142, 143, 272, 273, 274, 275, 276, 277, 278</a:t>
            </a:r>
            <a:endParaRPr lang="zh-CN" altLang="en-US"/>
          </a:p>
          <a:p>
            <a:endParaRPr lang="zh-CN" altLang="en-US"/>
          </a:p>
          <a:p>
            <a:r>
              <a:rPr lang="en-US" altLang="zh-CN"/>
              <a:t>11Y/0N/4A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tooltip="" action="ppaction://hlinkfile"/>
              </a:rPr>
              <a:t>Join Meeting</a:t>
            </a:r>
            <a:endParaRPr sz="2400"/>
          </a:p>
          <a:p>
            <a:endParaRPr sz="2400"/>
          </a:p>
          <a:p>
            <a:r>
              <a:rPr sz="2400"/>
              <a:t>Meeting number: 792 031 613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792 031 613</a:t>
            </a:r>
            <a:endParaRPr sz="2400">
              <a:sym typeface="+mn-ea"/>
            </a:endParaRPr>
          </a:p>
          <a:p>
            <a:endParaRPr sz="2400"/>
          </a:p>
          <a:p>
            <a:r>
              <a:rPr lang="en-US" sz="2400"/>
              <a:t>Join from a video system or application: dial 792031613@ieee802.my.webex.com, or 173.243.2.68</a:t>
            </a:r>
            <a:endParaRPr lang="en-US" sz="2400"/>
          </a:p>
          <a:p>
            <a:endParaRPr lang="en-US" sz="2400"/>
          </a:p>
          <a:p>
            <a:r>
              <a:rPr lang="en-US" sz="2400"/>
              <a:t>Join using Microsoft Lync or Microsoft Skype for Business: dial </a:t>
            </a:r>
            <a:r>
              <a:rPr lang="en-US" sz="2400">
                <a:sym typeface="+mn-ea"/>
              </a:rPr>
              <a:t>792031613</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08</a:t>
            </a:r>
            <a:r>
              <a:rPr lang="en-US" altLang="zh-CN"/>
              <a:t>44</a:t>
            </a:r>
            <a:r>
              <a:rPr lang="zh-CN" altLang="en-US"/>
              <a:t>r</a:t>
            </a:r>
            <a:r>
              <a:rPr lang="en-US" altLang="zh-CN"/>
              <a:t>1</a:t>
            </a:r>
            <a:r>
              <a:rPr lang="zh-CN" altLang="en-US"/>
              <a:t>?</a:t>
            </a:r>
            <a:endParaRPr lang="zh-CN" altLang="en-US"/>
          </a:p>
          <a:p>
            <a:r>
              <a:rPr lang="zh-CN" altLang="en-US"/>
              <a:t> </a:t>
            </a:r>
            <a:r>
              <a:rPr lang="en-US" altLang="zh-CN"/>
              <a:t>CID 131 and 260	</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16 CIDs and the proposed spec text modification to IEEE P802.11bd D0.3 as in 11-20/</a:t>
            </a:r>
            <a:r>
              <a:rPr lang="zh-CN" altLang="en-US"/>
              <a:t>08</a:t>
            </a:r>
            <a:r>
              <a:rPr lang="en-US" altLang="zh-CN"/>
              <a:t>45</a:t>
            </a:r>
            <a:r>
              <a:rPr lang="zh-CN" altLang="en-US"/>
              <a:t>r</a:t>
            </a:r>
            <a:r>
              <a:rPr lang="en-US" altLang="zh-CN"/>
              <a:t>1</a:t>
            </a:r>
            <a:r>
              <a:rPr lang="zh-CN" altLang="en-US"/>
              <a:t>?</a:t>
            </a:r>
            <a:endParaRPr lang="zh-CN" altLang="en-US"/>
          </a:p>
          <a:p>
            <a:r>
              <a:rPr lang="zh-CN" altLang="en-US"/>
              <a:t> </a:t>
            </a:r>
            <a:r>
              <a:rPr lang="en-US" altLang="zh-CN"/>
              <a:t>CID 116, 117, 144, 145, 146, 147, 280, 281, 282, 283, 284, 286, 287, 289, 290 and 291</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11 CIDs and the proposed spec text modification to IEEE P802.11bd D0.3 as in 11-20/</a:t>
            </a:r>
            <a:r>
              <a:rPr lang="zh-CN" altLang="en-US"/>
              <a:t>0</a:t>
            </a:r>
            <a:r>
              <a:rPr lang="en-US" altLang="zh-CN"/>
              <a:t>720</a:t>
            </a:r>
            <a:r>
              <a:rPr lang="zh-CN" altLang="en-US"/>
              <a:t>r0?</a:t>
            </a:r>
            <a:endParaRPr lang="zh-CN" altLang="en-US"/>
          </a:p>
          <a:p>
            <a:r>
              <a:rPr lang="zh-CN" altLang="en-US"/>
              <a:t> </a:t>
            </a:r>
            <a:r>
              <a:rPr lang="en-US" altLang="zh-CN"/>
              <a:t>CID </a:t>
            </a:r>
            <a:r>
              <a:rPr lang="zh-CN" altLang="en-US"/>
              <a:t>110, 111, 112, 135, 136, 137, 138, 161, 265, 266 and 267</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#4</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721</a:t>
            </a:r>
            <a:r>
              <a:rPr lang="zh-CN" altLang="en-US"/>
              <a:t>r0?</a:t>
            </a:r>
            <a:endParaRPr lang="zh-CN" altLang="en-US"/>
          </a:p>
          <a:p>
            <a:r>
              <a:rPr lang="zh-CN" altLang="en-US"/>
              <a:t> </a:t>
            </a:r>
            <a:r>
              <a:rPr lang="en-US" altLang="zh-CN"/>
              <a:t>CID </a:t>
            </a:r>
            <a:r>
              <a:rPr lang="zh-CN" altLang="en-US"/>
              <a:t>19, 122, 153, 202 and 341</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#5</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7 CIDs and the proposed spec text modification to IEEE P802.11bd D0.3 as in 11-20/</a:t>
            </a:r>
            <a:r>
              <a:rPr lang="zh-CN" altLang="en-US"/>
              <a:t>0</a:t>
            </a:r>
            <a:r>
              <a:rPr lang="en-US" altLang="zh-CN"/>
              <a:t>722</a:t>
            </a:r>
            <a:r>
              <a:rPr lang="zh-CN" altLang="en-US"/>
              <a:t>r0?</a:t>
            </a:r>
            <a:endParaRPr lang="zh-CN" altLang="en-US"/>
          </a:p>
          <a:p>
            <a:r>
              <a:rPr lang="zh-CN" altLang="en-US"/>
              <a:t> </a:t>
            </a:r>
            <a:r>
              <a:rPr lang="en-US" altLang="zh-CN"/>
              <a:t>CID </a:t>
            </a:r>
            <a:r>
              <a:rPr lang="zh-CN" altLang="en-US"/>
              <a:t>345, 346, 347, 348, 349, </a:t>
            </a:r>
            <a:r>
              <a:rPr lang="en-US" altLang="zh-CN"/>
              <a:t>3</a:t>
            </a:r>
            <a:r>
              <a:rPr lang="zh-CN" altLang="en-US"/>
              <a:t>51 and 352</a:t>
            </a:r>
            <a:endParaRPr lang="zh-CN" altLang="en-US"/>
          </a:p>
          <a:p>
            <a:endParaRPr lang="zh-CN" altLang="en-US"/>
          </a:p>
          <a:p>
            <a:r>
              <a:rPr lang="en-US" altLang="zh-CN"/>
              <a:t>Y/N/A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21760</Words>
  <Application>WPS 演示</Application>
  <PresentationFormat>宽屏</PresentationFormat>
  <Paragraphs>772</Paragraphs>
  <Slides>45</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45</vt:i4>
      </vt:variant>
    </vt:vector>
  </HeadingPairs>
  <TitlesOfParts>
    <vt:vector size="61"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Current Teleconference Minutes</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lpstr>IEEE 802.11 TGbd Teleconference</vt:lpstr>
      <vt:lpstr>Teleconference Bridge Information</vt:lpstr>
      <vt:lpstr>PowerPoint 演示文稿</vt:lpstr>
      <vt:lpstr>PowerPoint 演示文稿</vt:lpstr>
      <vt:lpstr>IEEE 802.11 TGbd Teleconference</vt:lpstr>
      <vt:lpstr>Teleconference Bridge Information</vt:lpstr>
      <vt:lpstr>PowerPoint 演示文稿</vt:lpstr>
      <vt:lpstr>Straw Poll #1</vt:lpstr>
      <vt:lpstr>Straw Poll #1</vt:lpstr>
      <vt:lpstr>Straw Poll #1</vt:lpstr>
      <vt:lpstr>Straw Poll #1</vt:lpstr>
      <vt:lpstr>Straw Poll #4</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4320</cp:revision>
  <cp:lastPrinted>2014-11-04T15:04:00Z</cp:lastPrinted>
  <dcterms:created xsi:type="dcterms:W3CDTF">2007-04-17T18:10:00Z</dcterms:created>
  <dcterms:modified xsi:type="dcterms:W3CDTF">2020-06-18T00:42:57Z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