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handoutMaster" Target="handoutMasters/handoutMaster1.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rgbClr val="00B050"/>
                </a:solidFill>
                <a:cs typeface="+mn-ea"/>
              </a:rPr>
              <a:t>May 26,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May 29,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2,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9,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12,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16,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Jul 3,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Jul 7, 10:00am ~ 11:59 am, ET; Webex.</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https://mentor.ieee.org/802.11/dcn/20/11-20-0276-08-00bd-tgbd-feb-2020-teleconference-minutes.docx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tooltip=""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13904</Words>
  <Application>WPS 演示</Application>
  <PresentationFormat>宽屏</PresentationFormat>
  <Paragraphs>439</Paragraphs>
  <Slides>25</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41"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4277</cp:revision>
  <cp:lastPrinted>2014-11-04T15:04:00Z</cp:lastPrinted>
  <dcterms:created xsi:type="dcterms:W3CDTF">2007-04-17T18:10:00Z</dcterms:created>
  <dcterms:modified xsi:type="dcterms:W3CDTF">2020-05-26T15:09:03Z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