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720" r:id="rId3"/>
    <p:sldId id="736" r:id="rId4"/>
    <p:sldId id="737" r:id="rId5"/>
    <p:sldId id="738" r:id="rId6"/>
    <p:sldId id="739" r:id="rId7"/>
    <p:sldId id="740" r:id="rId8"/>
    <p:sldId id="741" r:id="rId9"/>
    <p:sldId id="742" r:id="rId10"/>
    <p:sldId id="793" r:id="rId11"/>
    <p:sldId id="833" r:id="rId12"/>
    <p:sldId id="753" r:id="rId13"/>
    <p:sldId id="832" r:id="rId14"/>
    <p:sldId id="735" r:id="rId15"/>
    <p:sldId id="814" r:id="rId16"/>
    <p:sldId id="744" r:id="rId1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mentor.ieee.org/802.11/dcn/20/11-20-0276-07-00bd-tgbd-feb-2020-teleconference-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 (new);</a:t>
            </a:r>
            <a:endParaRPr lang="en-US" altLang="zh-CN" sz="1800" strike="sngStrike" dirty="0">
              <a:solidFill>
                <a:srgbClr val="FF0000"/>
              </a:solidFill>
              <a:uFillTx/>
              <a:cs typeface="+mn-ea"/>
            </a:endParaRPr>
          </a:p>
          <a:p>
            <a:pPr eaLnBrk="1" hangingPunct="1"/>
            <a:r>
              <a:rPr lang="en-US" altLang="zh-CN" sz="1800" dirty="0">
                <a:solidFill>
                  <a:srgbClr val="00B050"/>
                </a:solidFill>
                <a:cs typeface="+mn-ea"/>
              </a:rPr>
              <a:t>May 15, 10:00am ~ 11:59 am, ET; Webex; (new);</a:t>
            </a:r>
            <a:endParaRPr lang="en-US" altLang="zh-CN" sz="1800" dirty="0">
              <a:solidFill>
                <a:srgbClr val="00B050"/>
              </a:solidFill>
              <a:cs typeface="+mn-ea"/>
            </a:endParaRPr>
          </a:p>
          <a:p>
            <a:pPr eaLnBrk="1" hangingPunct="1"/>
            <a:r>
              <a:rPr lang="en-US" altLang="zh-CN" sz="1800" dirty="0">
                <a:solidFill>
                  <a:srgbClr val="00B050"/>
                </a:solidFill>
                <a:cs typeface="+mn-ea"/>
              </a:rPr>
              <a:t>May 19, 10:00am ~ 11:59 am, ET; Webex; (new);</a:t>
            </a:r>
            <a:endParaRPr lang="en-US" altLang="zh-CN" sz="1800" dirty="0">
              <a:solidFill>
                <a:srgbClr val="00B050"/>
              </a:solidFill>
              <a:cs typeface="+mn-ea"/>
            </a:endParaRPr>
          </a:p>
          <a:p>
            <a:pPr eaLnBrk="1" hangingPunct="1"/>
            <a:r>
              <a:rPr lang="en-US" altLang="zh-CN" sz="1800" dirty="0">
                <a:solidFill>
                  <a:srgbClr val="00B050"/>
                </a:solidFill>
                <a:cs typeface="+mn-ea"/>
              </a:rPr>
              <a:t>May 22, 10:00am ~ 11:59 am, ET; Webex; (new);</a:t>
            </a:r>
            <a:endParaRPr lang="en-US" altLang="zh-CN" sz="1800" dirty="0">
              <a:solidFill>
                <a:srgbClr val="00B050"/>
              </a:solidFill>
              <a:cs typeface="+mn-ea"/>
            </a:endParaRPr>
          </a:p>
          <a:p>
            <a:pPr eaLnBrk="1" hangingPunct="1"/>
            <a:r>
              <a:rPr lang="en-US" altLang="zh-CN" sz="1800" dirty="0">
                <a:solidFill>
                  <a:srgbClr val="00B050"/>
                </a:solidFill>
                <a:cs typeface="+mn-ea"/>
              </a:rPr>
              <a:t>May 26, 10:00am ~ 11:59 am, ET; Webex; (existing);</a:t>
            </a:r>
            <a:endParaRPr lang="en-US" altLang="zh-CN" sz="1800" dirty="0">
              <a:solidFill>
                <a:srgbClr val="00B050"/>
              </a:solidFill>
              <a:cs typeface="+mn-ea"/>
            </a:endParaRPr>
          </a:p>
          <a:p>
            <a:pPr eaLnBrk="1" hangingPunct="1"/>
            <a:r>
              <a:rPr lang="en-US" altLang="zh-CN" sz="1800" dirty="0">
                <a:solidFill>
                  <a:srgbClr val="00B050"/>
                </a:solidFill>
                <a:cs typeface="+mn-ea"/>
              </a:rPr>
              <a:t>May 29, 10:00am ~ 11:59 am, ET; Webex; (new);</a:t>
            </a:r>
            <a:endParaRPr lang="en-US" altLang="zh-CN" sz="1800" dirty="0">
              <a:solidFill>
                <a:srgbClr val="00B050"/>
              </a:solidFill>
              <a:cs typeface="+mn-ea"/>
            </a:endParaRPr>
          </a:p>
          <a:p>
            <a:pPr eaLnBrk="1" hangingPunct="1"/>
            <a:r>
              <a:rPr lang="en-US" altLang="zh-CN" sz="1800" dirty="0">
                <a:solidFill>
                  <a:srgbClr val="00B050"/>
                </a:solidFill>
                <a:cs typeface="+mn-ea"/>
              </a:rPr>
              <a:t>Jun 2, 10:00am ~ 11:59 am, ET; Webex; (new);</a:t>
            </a:r>
            <a:endParaRPr lang="en-US" altLang="zh-CN" sz="1800" dirty="0">
              <a:solidFill>
                <a:srgbClr val="00B050"/>
              </a:solidFill>
              <a:cs typeface="+mn-ea"/>
            </a:endParaRPr>
          </a:p>
          <a:p>
            <a:pPr eaLnBrk="1" hangingPunct="1"/>
            <a:r>
              <a:rPr lang="en-US" altLang="zh-CN" sz="1800" dirty="0">
                <a:solidFill>
                  <a:srgbClr val="00B050"/>
                </a:solidFill>
                <a:cs typeface="+mn-ea"/>
              </a:rPr>
              <a:t>Jun 9, 10:00am ~ 11:59 am, ET; Webex; (new);</a:t>
            </a:r>
            <a:endParaRPr lang="en-US" altLang="zh-CN" sz="1800" dirty="0">
              <a:solidFill>
                <a:srgbClr val="00B050"/>
              </a:solidFill>
              <a:cs typeface="+mn-ea"/>
            </a:endParaRPr>
          </a:p>
          <a:p>
            <a:pPr eaLnBrk="1" hangingPunct="1"/>
            <a:r>
              <a:rPr lang="en-US" altLang="zh-CN" sz="1800" dirty="0">
                <a:solidFill>
                  <a:srgbClr val="00B050"/>
                </a:solidFill>
                <a:cs typeface="+mn-ea"/>
              </a:rPr>
              <a:t>Jun 12, 10:00am ~ 11:59 am, ET; Webex; (new);</a:t>
            </a:r>
            <a:endParaRPr lang="en-US" altLang="zh-CN" sz="1800" dirty="0">
              <a:solidFill>
                <a:srgbClr val="00B050"/>
              </a:solidFill>
              <a:cs typeface="+mn-ea"/>
            </a:endParaRPr>
          </a:p>
          <a:p>
            <a:pPr eaLnBrk="1" hangingPunct="1"/>
            <a:r>
              <a:rPr lang="en-US" altLang="zh-CN" sz="1800" dirty="0">
                <a:solidFill>
                  <a:srgbClr val="00B050"/>
                </a:solidFill>
                <a:cs typeface="+mn-ea"/>
              </a:rPr>
              <a:t>Jun 16, 10:00am ~ 11:59 am, ET; Webex; (new);</a:t>
            </a:r>
            <a:endParaRPr lang="en-US" altLang="zh-CN" sz="1800" dirty="0">
              <a:solidFill>
                <a:srgbClr val="00B050"/>
              </a:solidFill>
              <a:cs typeface="+mn-ea"/>
            </a:endParaRPr>
          </a:p>
          <a:p>
            <a:pPr eaLnBrk="1" hangingPunct="1"/>
            <a:r>
              <a:rPr lang="en-US" altLang="zh-CN" sz="1800" dirty="0">
                <a:solidFill>
                  <a:srgbClr val="00B050"/>
                </a:solidFill>
                <a:cs typeface="+mn-ea"/>
              </a:rPr>
              <a:t>Jul 3, 10:00am ~ 11:59 am, ET; Webex; (new);</a:t>
            </a:r>
            <a:endParaRPr lang="en-US" altLang="zh-CN" sz="1800" dirty="0">
              <a:solidFill>
                <a:srgbClr val="00B050"/>
              </a:solidFill>
              <a:cs typeface="+mn-ea"/>
            </a:endParaRPr>
          </a:p>
          <a:p>
            <a:pPr eaLnBrk="1" hangingPunct="1"/>
            <a:r>
              <a:rPr lang="en-US" altLang="zh-CN" sz="1800" dirty="0">
                <a:solidFill>
                  <a:srgbClr val="00B050"/>
                </a:solidFill>
                <a:cs typeface="+mn-ea"/>
              </a:rPr>
              <a:t>Jul 7, 10:00am ~ 11:59 am, ET; Webex; (new).</a:t>
            </a:r>
            <a:endParaRPr lang="en-US" altLang="zh-CN" sz="1800" dirty="0">
              <a:solidFill>
                <a:srgbClr val="00B050"/>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Teleconference Minutes</a:t>
            </a:r>
            <a:endParaRPr lang="en-US" altLang="zh-CN"/>
          </a:p>
        </p:txBody>
      </p:sp>
      <p:sp>
        <p:nvSpPr>
          <p:cNvPr id="3" name="文本占位符 2"/>
          <p:cNvSpPr>
            <a:spLocks noGrp="1"/>
          </p:cNvSpPr>
          <p:nvPr>
            <p:ph type="body" idx="1"/>
          </p:nvPr>
        </p:nvSpPr>
        <p:spPr/>
        <p:txBody>
          <a:bodyPr/>
          <a:p>
            <a:r>
              <a:rPr lang="en-US" altLang="zh-CN" sz="2000"/>
              <a:t>Teleconference Minutes from Feb 2020:</a:t>
            </a:r>
            <a:endParaRPr lang="en-US" altLang="zh-CN"/>
          </a:p>
          <a:p>
            <a:endParaRPr lang="en-US" altLang="zh-CN"/>
          </a:p>
          <a:p>
            <a:r>
              <a:rPr lang="en-US" altLang="zh-CN">
                <a:solidFill>
                  <a:srgbClr val="0070C0"/>
                </a:solidFill>
                <a:hlinkClick r:id="rId1" tooltip="" action="ppaction://hlinkfile"/>
              </a:rPr>
              <a:t>https://mentor.ieee.org/802.11/dcn/20/11-20-0276-07-00bd-tgbd-feb-2020-teleconference-minutes.docx</a:t>
            </a:r>
            <a:endParaRPr lang="en-US" altLang="zh-CN"/>
          </a:p>
          <a:p>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tooltip=""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10915</Words>
  <Application>WPS 演示</Application>
  <PresentationFormat>宽屏</PresentationFormat>
  <Paragraphs>268</Paragraphs>
  <Slides>15</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31"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Wingdings</vt:lpstr>
      <vt:lpstr>微软雅黑</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PowerPoint 演示文稿</vt:lpstr>
      <vt:lpstr>Teleconference Plan</vt:lpstr>
      <vt:lpstr>PowerPoint 演示文稿</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4257</cp:revision>
  <cp:lastPrinted>2014-11-04T15:04:00Z</cp:lastPrinted>
  <dcterms:created xsi:type="dcterms:W3CDTF">2007-04-17T18:10:00Z</dcterms:created>
  <dcterms:modified xsi:type="dcterms:W3CDTF">2020-05-15T08:08:09Z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