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9"/>
  </p:notesMasterIdLst>
  <p:handoutMasterIdLst>
    <p:handoutMasterId r:id="rId250"/>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9" r:id="rId242"/>
    <p:sldId id="2525" r:id="rId243"/>
    <p:sldId id="2526" r:id="rId244"/>
    <p:sldId id="2530" r:id="rId245"/>
    <p:sldId id="2531" r:id="rId246"/>
    <p:sldId id="2533" r:id="rId247"/>
    <p:sldId id="2532" r:id="rId2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9"/>
            <p14:sldId id="2525"/>
            <p14:sldId id="2526"/>
            <p14:sldId id="2530"/>
          </p14:sldIdLst>
        </p14:section>
        <p14:section name="Sep. 13th IEEE week" id="{2D14F55F-24A3-40A3-9E59-42C2A69D42CF}">
          <p14:sldIdLst>
            <p14:sldId id="2531"/>
            <p14:sldId id="2533"/>
          </p14:sldIdLst>
        </p14:section>
        <p14:section name="Sep. 14th IEEE week" id="{EA0579A8-DB65-4573-9B1A-36E245A7AA64}">
          <p14:sldIdLst>
            <p14:sldId id="253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688B82-B2AF-45EB-B0D1-166563975302}" v="3" dt="2022-09-13T19:53:03.05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85" autoAdjust="0"/>
    <p:restoredTop sz="94660"/>
  </p:normalViewPr>
  <p:slideViewPr>
    <p:cSldViewPr>
      <p:cViewPr varScale="1">
        <p:scale>
          <a:sx n="75" d="100"/>
          <a:sy n="75" d="100"/>
        </p:scale>
        <p:origin x="40" y="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notesMaster" Target="notesMasters/notes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handoutMaster" Target="handoutMasters/handout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tableStyles" Target="tableStyle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microsoft.com/office/2015/10/relationships/revisionInfo" Target="revisionInfo.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802.11-20/0771r65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486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11-22/1446r0  posted to Mentor Sep. 1</a:t>
            </a:r>
            <a:r>
              <a:rPr lang="en-US" b="0" baseline="30000" dirty="0"/>
              <a:t>st</a:t>
            </a:r>
            <a:endParaRPr lang="en-US" b="0" dirty="0"/>
          </a:p>
          <a:p>
            <a:endParaRPr lang="en-US" dirty="0"/>
          </a:p>
          <a:p>
            <a:r>
              <a:rPr lang="en-US" dirty="0"/>
              <a:t>Motion </a:t>
            </a:r>
            <a:r>
              <a:rPr lang="en-US" b="0" dirty="0"/>
              <a:t>(202209-02):</a:t>
            </a:r>
          </a:p>
          <a:p>
            <a:pPr marL="0" indent="0"/>
            <a:r>
              <a:rPr lang="en-US" b="0" dirty="0"/>
              <a:t>Move to approve document 11-22/1446r0 as TGaz meeting minutes for the Aug. </a:t>
            </a:r>
            <a:r>
              <a:rPr lang="en-US" b="0" dirty="0" err="1"/>
              <a:t>TGaz</a:t>
            </a:r>
            <a:r>
              <a:rPr lang="en-US" b="0" dirty="0"/>
              <a:t> meetings.</a:t>
            </a:r>
          </a:p>
          <a:p>
            <a:pPr marL="0" indent="0"/>
            <a:endParaRPr lang="en-US" b="0" dirty="0"/>
          </a:p>
          <a:p>
            <a:r>
              <a:rPr lang="en-US" b="0" dirty="0"/>
              <a:t>Moved by: Assaf Kasher </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857294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Ali Raissinia </a:t>
            </a:r>
          </a:p>
          <a:p>
            <a:r>
              <a:rPr lang="en-US" b="0" dirty="0"/>
              <a:t>Second: Roy Want</a:t>
            </a:r>
          </a:p>
          <a:p>
            <a:r>
              <a:rPr lang="en-US" b="0" dirty="0"/>
              <a:t>Results (Y/N/A): 11/0/1</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a:xfrm>
            <a:off x="914401" y="1751015"/>
            <a:ext cx="10361084" cy="4343400"/>
          </a:xfrm>
        </p:spPr>
        <p:txBody>
          <a:bodyPr/>
          <a:lstStyle/>
          <a:p>
            <a:r>
              <a:rPr lang="en-US" dirty="0"/>
              <a:t>Motion </a:t>
            </a:r>
            <a:r>
              <a:rPr lang="en-US" b="0" dirty="0"/>
              <a:t>(202209-03):</a:t>
            </a:r>
          </a:p>
          <a:p>
            <a:r>
              <a:rPr lang="en-US" b="0" dirty="0"/>
              <a:t>•	Believing that the CSD contained in the document referenced below meets IEEE 802 guidelines, </a:t>
            </a:r>
          </a:p>
          <a:p>
            <a:r>
              <a:rPr lang="en-US" b="0" dirty="0"/>
              <a:t>•	Request that the CSD contained in 11-22-1353r1 be posted to the IEEE 802 Executive Committee (EC) agenda for WG 802 preview and EC approval.</a:t>
            </a:r>
          </a:p>
          <a:p>
            <a:pPr>
              <a:buFont typeface="Arial" panose="020B0604020202020204" pitchFamily="34" charset="0"/>
              <a:buChar char="•"/>
            </a:pPr>
            <a:r>
              <a:rPr lang="en-US" b="0" dirty="0"/>
              <a:t>And grant the WG chair editorial license.</a:t>
            </a:r>
          </a:p>
          <a:p>
            <a:endParaRPr lang="en-US" b="0" dirty="0"/>
          </a:p>
          <a:p>
            <a:r>
              <a:rPr lang="en-US" b="0" dirty="0"/>
              <a:t>Moved: Assaf Kasher </a:t>
            </a:r>
          </a:p>
          <a:p>
            <a:r>
              <a:rPr lang="en-US" b="0" dirty="0"/>
              <a:t>Second: Roy Want</a:t>
            </a:r>
          </a:p>
          <a:p>
            <a:r>
              <a:rPr lang="en-US" b="0" dirty="0"/>
              <a:t>Results (Y/N/A): 12/0/1</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(202209-04)</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Assaf Kasher</a:t>
            </a:r>
          </a:p>
          <a:p>
            <a:r>
              <a:rPr lang="en-US" b="0" dirty="0"/>
              <a:t>Second: Roy Want</a:t>
            </a:r>
          </a:p>
          <a:p>
            <a:r>
              <a:rPr lang="en-US" b="0" dirty="0"/>
              <a:t>Results (Y/N/A): 11/0/1 motion passes</a:t>
            </a:r>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2153154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11-22-1581</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202209-05:</a:t>
            </a:r>
            <a:endParaRPr lang="en-US" dirty="0"/>
          </a:p>
          <a:p>
            <a:pPr marL="0" indent="0"/>
            <a:r>
              <a:rPr lang="en-US" sz="2000" b="0" dirty="0"/>
              <a:t>Move to adopt the resolutions depicted by document 11-22-1581r2 for CIDs 9001, 9002, 9003, 9004, 9005, 9006, 9007, 9008, 9009, 9010, 9012, 9013, 9014, 9015, 9016, 9017, 9018, 9019, 9020</a:t>
            </a:r>
          </a:p>
          <a:p>
            <a:pPr marL="0" indent="0"/>
            <a:r>
              <a:rPr lang="en-US" sz="2000" b="0" dirty="0"/>
              <a:t>9021 (total of 20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 </a:t>
            </a:r>
          </a:p>
          <a:p>
            <a:pPr marL="0" indent="0"/>
            <a:r>
              <a:rPr lang="en-US" sz="2000" b="0" dirty="0"/>
              <a:t>Second: Roy Want</a:t>
            </a:r>
          </a:p>
          <a:p>
            <a:pPr marL="0" indent="0"/>
            <a:r>
              <a:rPr lang="en-US" sz="2000" b="0" dirty="0"/>
              <a:t>Results (Y/N/A): 5/0/1</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9221073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11-22-1592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202209-06:</a:t>
            </a:r>
            <a:endParaRPr lang="en-US" dirty="0"/>
          </a:p>
          <a:p>
            <a:pPr marL="0" indent="0"/>
            <a:r>
              <a:rPr lang="en-US" sz="2000" b="0" dirty="0"/>
              <a:t>Move to adopt the resolution depicted by document 11-22-1592r1 for CID 9011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9786116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C494-7799-43F4-AAC0-AA79E06EDBE9}"/>
              </a:ext>
            </a:extLst>
          </p:cNvPr>
          <p:cNvSpPr>
            <a:spLocks noGrp="1"/>
          </p:cNvSpPr>
          <p:nvPr>
            <p:ph type="title"/>
          </p:nvPr>
        </p:nvSpPr>
        <p:spPr/>
        <p:txBody>
          <a:bodyPr/>
          <a:lstStyle/>
          <a:p>
            <a:r>
              <a:rPr lang="en-US" dirty="0"/>
              <a:t>Forward Draft to </a:t>
            </a:r>
            <a:r>
              <a:rPr lang="en-US" dirty="0" err="1"/>
              <a:t>RevCom</a:t>
            </a:r>
            <a:r>
              <a:rPr lang="en-US" dirty="0"/>
              <a:t> using conditional approval</a:t>
            </a:r>
          </a:p>
        </p:txBody>
      </p:sp>
      <p:sp>
        <p:nvSpPr>
          <p:cNvPr id="3" name="Content Placeholder 2">
            <a:extLst>
              <a:ext uri="{FF2B5EF4-FFF2-40B4-BE49-F238E27FC236}">
                <a16:creationId xmlns:a16="http://schemas.microsoft.com/office/drawing/2014/main" id="{72B7CE97-5498-46D2-99B5-E8CC828585CA}"/>
              </a:ext>
            </a:extLst>
          </p:cNvPr>
          <p:cNvSpPr>
            <a:spLocks noGrp="1"/>
          </p:cNvSpPr>
          <p:nvPr>
            <p:ph idx="1"/>
          </p:nvPr>
        </p:nvSpPr>
        <p:spPr/>
        <p:txBody>
          <a:bodyPr/>
          <a:lstStyle/>
          <a:p>
            <a:r>
              <a:rPr lang="en-US" dirty="0"/>
              <a:t>Motion:</a:t>
            </a:r>
          </a:p>
          <a:p>
            <a:r>
              <a:rPr lang="en-US" dirty="0"/>
              <a:t>•	Approve document &lt;doc-ref&gt; as the report to the IEEE 802 Executive Committee on the requirements for conditional approval to forward P802.11&lt;x&gt; to </a:t>
            </a:r>
            <a:r>
              <a:rPr lang="en-US" dirty="0" err="1"/>
              <a:t>RevCom</a:t>
            </a:r>
            <a:r>
              <a:rPr lang="en-US" dirty="0"/>
              <a:t>,</a:t>
            </a:r>
          </a:p>
          <a:p>
            <a:r>
              <a:rPr lang="en-US" dirty="0"/>
              <a:t>•	Re-affirm the CSD in &lt;doc-ref-to-approved-</a:t>
            </a:r>
            <a:r>
              <a:rPr lang="en-US" dirty="0" err="1"/>
              <a:t>csd</a:t>
            </a:r>
            <a:r>
              <a:rPr lang="en-US" dirty="0"/>
              <a:t>-on-EC-website&gt;, and</a:t>
            </a:r>
          </a:p>
          <a:p>
            <a:r>
              <a:rPr lang="en-US" dirty="0"/>
              <a:t>•	Request the IEEE 802 Executive Committee to conditionally approve forwarding P802.11&lt;x&gt; to </a:t>
            </a:r>
            <a:r>
              <a:rPr lang="en-US" dirty="0" err="1"/>
              <a:t>RevCom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B1461AF8-11A8-486C-8824-5F900EE4AC71}"/>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5148F52F-8A2A-4CD4-9206-8BEEFA27B2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078EF5A-5F35-46D7-93F0-2B38A4F615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5119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162027</TotalTime>
  <Words>20924</Words>
  <Application>Microsoft Office PowerPoint</Application>
  <PresentationFormat>Widescreen</PresentationFormat>
  <Paragraphs>2893</Paragraphs>
  <Slides>247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247</vt:i4>
      </vt:variant>
    </vt:vector>
  </HeadingPairs>
  <TitlesOfParts>
    <vt:vector size="254" baseType="lpstr">
      <vt:lpstr>Arial</vt: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Approval of previous meeting minutes</vt:lpstr>
      <vt:lpstr>PAR Approval</vt:lpstr>
      <vt:lpstr>CSD Approval</vt:lpstr>
      <vt:lpstr>PAR Approval</vt:lpstr>
      <vt:lpstr>11-22-1581</vt:lpstr>
      <vt:lpstr>11-22-1592</vt:lpstr>
      <vt:lpstr>Forward Draft to RevCom using conditional approval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468</cp:revision>
  <cp:lastPrinted>1601-01-01T00:00:00Z</cp:lastPrinted>
  <dcterms:created xsi:type="dcterms:W3CDTF">2018-08-06T10:28:59Z</dcterms:created>
  <dcterms:modified xsi:type="dcterms:W3CDTF">2022-09-13T19:54:06Z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