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2"/>
  </p:notesMasterIdLst>
  <p:handoutMasterIdLst>
    <p:handoutMasterId r:id="rId223"/>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 id="956" r:id="rId173"/>
    <p:sldId id="957" r:id="rId174"/>
    <p:sldId id="958" r:id="rId175"/>
    <p:sldId id="959" r:id="rId176"/>
    <p:sldId id="960" r:id="rId177"/>
    <p:sldId id="961" r:id="rId178"/>
    <p:sldId id="962" r:id="rId179"/>
    <p:sldId id="963" r:id="rId180"/>
    <p:sldId id="964" r:id="rId181"/>
    <p:sldId id="965" r:id="rId182"/>
    <p:sldId id="966" r:id="rId183"/>
    <p:sldId id="967" r:id="rId184"/>
    <p:sldId id="968" r:id="rId185"/>
    <p:sldId id="969" r:id="rId186"/>
    <p:sldId id="970" r:id="rId187"/>
    <p:sldId id="971" r:id="rId188"/>
    <p:sldId id="972" r:id="rId189"/>
    <p:sldId id="973" r:id="rId190"/>
    <p:sldId id="974" r:id="rId191"/>
    <p:sldId id="975" r:id="rId192"/>
    <p:sldId id="976" r:id="rId193"/>
    <p:sldId id="977" r:id="rId194"/>
    <p:sldId id="978" r:id="rId195"/>
    <p:sldId id="979" r:id="rId196"/>
    <p:sldId id="980" r:id="rId197"/>
    <p:sldId id="981" r:id="rId198"/>
    <p:sldId id="982" r:id="rId199"/>
    <p:sldId id="983" r:id="rId200"/>
    <p:sldId id="984" r:id="rId201"/>
    <p:sldId id="985" r:id="rId202"/>
    <p:sldId id="986" r:id="rId203"/>
    <p:sldId id="987" r:id="rId204"/>
    <p:sldId id="988" r:id="rId205"/>
    <p:sldId id="989" r:id="rId206"/>
    <p:sldId id="990" r:id="rId207"/>
    <p:sldId id="991" r:id="rId208"/>
    <p:sldId id="992" r:id="rId209"/>
    <p:sldId id="993" r:id="rId210"/>
    <p:sldId id="994" r:id="rId211"/>
    <p:sldId id="996" r:id="rId212"/>
    <p:sldId id="997" r:id="rId213"/>
    <p:sldId id="1000" r:id="rId214"/>
    <p:sldId id="999" r:id="rId215"/>
    <p:sldId id="1002" r:id="rId216"/>
    <p:sldId id="1001" r:id="rId217"/>
    <p:sldId id="1003" r:id="rId218"/>
    <p:sldId id="998" r:id="rId219"/>
    <p:sldId id="1004" r:id="rId220"/>
    <p:sldId id="1005" r:id="rId2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 name="Jan. 20 IEEE meeting week" id="{F65FDFED-EA08-4A6E-BCBF-58C1039C5DC2}">
          <p14:sldIdLst>
            <p14:sldId id="956"/>
          </p14:sldIdLst>
        </p14:section>
        <p14:section name="Jan.24 IEEE meeting week" id="{B37BE6A8-67CC-4AF7-8ABB-38C8985E401C}">
          <p14:sldIdLst>
            <p14:sldId id="957"/>
            <p14:sldId id="958"/>
            <p14:sldId id="959"/>
          </p14:sldIdLst>
        </p14:section>
        <p14:section name="Feb. 3 TGaz Telecon" id="{26C74342-1507-4C9F-AE50-8A19A93FC97B}">
          <p14:sldIdLst>
            <p14:sldId id="960"/>
          </p14:sldIdLst>
        </p14:section>
        <p14:section name="Feb. 9 TGaz Telecon" id="{DD69BE29-38FE-4FE4-8504-C8937F9CAAFE}">
          <p14:sldIdLst>
            <p14:sldId id="961"/>
            <p14:sldId id="962"/>
            <p14:sldId id="963"/>
            <p14:sldId id="964"/>
          </p14:sldIdLst>
        </p14:section>
        <p14:section name="Feb. 23 TGaz Telecon" id="{8DF23A96-AAAC-4CD6-A029-13AE51B60329}">
          <p14:sldIdLst>
            <p14:sldId id="965"/>
          </p14:sldIdLst>
        </p14:section>
        <p14:section name="March 2nd TGaz Telecon" id="{4A6F74D5-32D8-4FBB-A1B4-36C6EE4F6B13}">
          <p14:sldIdLst>
            <p14:sldId id="966"/>
            <p14:sldId id="967"/>
          </p14:sldIdLst>
        </p14:section>
        <p14:section name="March 7 IEEE meeting" id="{9A084CFC-57C3-45E3-B247-D837113ECF2B}">
          <p14:sldIdLst>
            <p14:sldId id="968"/>
            <p14:sldId id="969"/>
            <p14:sldId id="970"/>
            <p14:sldId id="971"/>
          </p14:sldIdLst>
        </p14:section>
        <p14:section name="March 8 IEEE meeting" id="{DB415B05-C89C-4E80-A56F-65F0E014B9A5}">
          <p14:sldIdLst>
            <p14:sldId id="972"/>
          </p14:sldIdLst>
        </p14:section>
        <p14:section name="March 9 IEEE meeting week" id="{84CCD60C-0EB6-491C-A48A-8D6D23466FA4}">
          <p14:sldIdLst>
            <p14:sldId id="973"/>
          </p14:sldIdLst>
        </p14:section>
        <p14:section name="March 10 IEEE meeting week" id="{F9D53A28-DB3E-49C8-B3A8-691A7F9F36C9}">
          <p14:sldIdLst>
            <p14:sldId id="974"/>
            <p14:sldId id="975"/>
          </p14:sldIdLst>
        </p14:section>
        <p14:section name="March 16 TGaz Telecon" id="{F479F0D1-0612-4A37-A09C-39B71946A86C}">
          <p14:sldIdLst>
            <p14:sldId id="976"/>
            <p14:sldId id="977"/>
          </p14:sldIdLst>
        </p14:section>
        <p14:section name="March 23 TGaz Telecon" id="{4B1F5D5C-78D4-4E79-BB24-A989DF216383}">
          <p14:sldIdLst>
            <p14:sldId id="978"/>
          </p14:sldIdLst>
        </p14:section>
        <p14:section name="March 30 TGaz Telecon" id="{B24A8762-073D-42D4-844F-AA1B0217ACB2}">
          <p14:sldIdLst>
            <p14:sldId id="979"/>
          </p14:sldIdLst>
        </p14:section>
        <p14:section name="Apr 06 TGaz Telecon" id="{07EEA1F9-9020-430C-B478-6A36AF08B647}">
          <p14:sldIdLst>
            <p14:sldId id="980"/>
          </p14:sldIdLst>
        </p14:section>
        <p14:section name="Apr 13 TGaz Telecon" id="{EE7946D1-E5CD-4010-A33E-27EFD778A339}">
          <p14:sldIdLst>
            <p14:sldId id="981"/>
            <p14:sldId id="982"/>
          </p14:sldIdLst>
        </p14:section>
        <p14:section name="Apr 20th TGaz Telecon" id="{B601D8BE-9CA0-46E1-9755-671DE49D89F9}">
          <p14:sldIdLst>
            <p14:sldId id="983"/>
            <p14:sldId id="984"/>
            <p14:sldId id="985"/>
          </p14:sldIdLst>
        </p14:section>
        <p14:section name="Apr 27th TGaz Telecon" id="{ED2533F3-72C7-437A-8246-31C9BD091744}">
          <p14:sldIdLst>
            <p14:sldId id="986"/>
            <p14:sldId id="987"/>
            <p14:sldId id="988"/>
          </p14:sldIdLst>
        </p14:section>
        <p14:section name="May 4th TGaz Telecon" id="{C2D427B6-A5AF-42AE-BE91-B3BB9F6E1DF4}">
          <p14:sldIdLst>
            <p14:sldId id="989"/>
            <p14:sldId id="990"/>
          </p14:sldIdLst>
        </p14:section>
        <p14:section name="May 10th IEEE meeting week" id="{DFCC0771-04DA-4826-A1CE-C65CF384B118}">
          <p14:sldIdLst>
            <p14:sldId id="991"/>
            <p14:sldId id="992"/>
            <p14:sldId id="993"/>
            <p14:sldId id="994"/>
            <p14:sldId id="996"/>
            <p14:sldId id="997"/>
          </p14:sldIdLst>
        </p14:section>
        <p14:section name="May 12th IEEE meeting week" id="{909969B2-3278-47B7-B07F-B62551B0306B}">
          <p14:sldIdLst>
            <p14:sldId id="1000"/>
            <p14:sldId id="999"/>
            <p14:sldId id="1002"/>
            <p14:sldId id="1001"/>
            <p14:sldId id="1003"/>
            <p14:sldId id="998"/>
            <p14:sldId id="1004"/>
          </p14:sldIdLst>
        </p14:section>
        <p14:section name="June 29th TGaz Telecon" id="{381E7B3B-BBC7-48BA-BEA3-D45BD407C0A2}">
          <p14:sldIdLst>
            <p14:sldId id="100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8572AF-DB04-402B-BCE3-1E76E99554F1}" v="2" dt="2022-06-29T17:36:29.462"/>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3" d="100"/>
          <a:sy n="123" d="100"/>
        </p:scale>
        <p:origin x="168"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theme" Target="theme/theme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27" Type="http://schemas.openxmlformats.org/officeDocument/2006/relationships/tableStyles" Target="tableStyles.xml"/><Relationship Id="rId201" Type="http://schemas.openxmlformats.org/officeDocument/2006/relationships/slide" Target="slides/slide200.xml"/><Relationship Id="rId222" Type="http://schemas.openxmlformats.org/officeDocument/2006/relationships/notesMaster" Target="notesMasters/notesMaster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handoutMaster" Target="handoutMasters/handoutMaster1.xml"/><Relationship Id="rId228" Type="http://schemas.microsoft.com/office/2016/11/relationships/changesInfo" Target="changesInfos/changesInfo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microsoft.com/office/2015/10/relationships/revisionInfo" Target="revisionInfo.xml"/><Relationship Id="rId19" Type="http://schemas.openxmlformats.org/officeDocument/2006/relationships/slide" Target="slides/slide18.xml"/><Relationship Id="rId224" Type="http://schemas.openxmlformats.org/officeDocument/2006/relationships/presProps" Target="presProps.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7BF6B762-EB25-4B84-AB7E-ED01D80E8A48}"/>
    <pc:docChg chg="undo custSel addSld modSld sldOrd modMainMaster modSection">
      <pc:chgData name="Segev, Jonathan" userId="7c67a1b0-8725-4553-8055-0888dbcaef94" providerId="ADAL" clId="{7BF6B762-EB25-4B84-AB7E-ED01D80E8A48}" dt="2022-05-12T22:56:43.518" v="436" actId="20577"/>
      <pc:docMkLst>
        <pc:docMk/>
      </pc:docMkLst>
      <pc:sldChg chg="modSp mod">
        <pc:chgData name="Segev, Jonathan" userId="7c67a1b0-8725-4553-8055-0888dbcaef94" providerId="ADAL" clId="{7BF6B762-EB25-4B84-AB7E-ED01D80E8A48}" dt="2022-05-12T18:56:57.608" v="376" actId="113"/>
        <pc:sldMkLst>
          <pc:docMk/>
          <pc:sldMk cId="3038314664" sldId="998"/>
        </pc:sldMkLst>
        <pc:spChg chg="mod">
          <ac:chgData name="Segev, Jonathan" userId="7c67a1b0-8725-4553-8055-0888dbcaef94" providerId="ADAL" clId="{7BF6B762-EB25-4B84-AB7E-ED01D80E8A48}" dt="2022-05-12T18:56:57.608" v="376" actId="113"/>
          <ac:spMkLst>
            <pc:docMk/>
            <pc:sldMk cId="3038314664" sldId="998"/>
            <ac:spMk id="3" creationId="{0936EB8A-55A4-4B19-9900-20A33331A794}"/>
          </ac:spMkLst>
        </pc:spChg>
      </pc:sldChg>
      <pc:sldChg chg="modSp mod">
        <pc:chgData name="Segev, Jonathan" userId="7c67a1b0-8725-4553-8055-0888dbcaef94" providerId="ADAL" clId="{7BF6B762-EB25-4B84-AB7E-ED01D80E8A48}" dt="2022-05-12T17:52:11.970" v="103" actId="20577"/>
        <pc:sldMkLst>
          <pc:docMk/>
          <pc:sldMk cId="4204757078" sldId="999"/>
        </pc:sldMkLst>
        <pc:spChg chg="mod">
          <ac:chgData name="Segev, Jonathan" userId="7c67a1b0-8725-4553-8055-0888dbcaef94" providerId="ADAL" clId="{7BF6B762-EB25-4B84-AB7E-ED01D80E8A48}" dt="2022-05-12T17:52:11.970" v="103" actId="20577"/>
          <ac:spMkLst>
            <pc:docMk/>
            <pc:sldMk cId="4204757078" sldId="999"/>
            <ac:spMk id="3" creationId="{67DD31E9-AD35-400D-B673-CDF80A3048BB}"/>
          </ac:spMkLst>
        </pc:spChg>
      </pc:sldChg>
      <pc:sldChg chg="modSp mod">
        <pc:chgData name="Segev, Jonathan" userId="7c67a1b0-8725-4553-8055-0888dbcaef94" providerId="ADAL" clId="{7BF6B762-EB25-4B84-AB7E-ED01D80E8A48}" dt="2022-05-12T17:47:54.483" v="55" actId="20577"/>
        <pc:sldMkLst>
          <pc:docMk/>
          <pc:sldMk cId="2595081424" sldId="1000"/>
        </pc:sldMkLst>
        <pc:spChg chg="mod">
          <ac:chgData name="Segev, Jonathan" userId="7c67a1b0-8725-4553-8055-0888dbcaef94" providerId="ADAL" clId="{7BF6B762-EB25-4B84-AB7E-ED01D80E8A48}" dt="2022-05-12T17:47:54.483" v="55" actId="20577"/>
          <ac:spMkLst>
            <pc:docMk/>
            <pc:sldMk cId="2595081424" sldId="1000"/>
            <ac:spMk id="3" creationId="{67DD31E9-AD35-400D-B673-CDF80A3048BB}"/>
          </ac:spMkLst>
        </pc:spChg>
      </pc:sldChg>
      <pc:sldChg chg="modSp mod">
        <pc:chgData name="Segev, Jonathan" userId="7c67a1b0-8725-4553-8055-0888dbcaef94" providerId="ADAL" clId="{7BF6B762-EB25-4B84-AB7E-ED01D80E8A48}" dt="2022-05-12T18:25:23.390" v="202" actId="20577"/>
        <pc:sldMkLst>
          <pc:docMk/>
          <pc:sldMk cId="3107936409" sldId="1001"/>
        </pc:sldMkLst>
        <pc:spChg chg="mod">
          <ac:chgData name="Segev, Jonathan" userId="7c67a1b0-8725-4553-8055-0888dbcaef94" providerId="ADAL" clId="{7BF6B762-EB25-4B84-AB7E-ED01D80E8A48}" dt="2022-05-12T18:25:23.390" v="202" actId="20577"/>
          <ac:spMkLst>
            <pc:docMk/>
            <pc:sldMk cId="3107936409" sldId="1001"/>
            <ac:spMk id="3" creationId="{67DD31E9-AD35-400D-B673-CDF80A3048BB}"/>
          </ac:spMkLst>
        </pc:spChg>
      </pc:sldChg>
      <pc:sldChg chg="modSp mod ord">
        <pc:chgData name="Segev, Jonathan" userId="7c67a1b0-8725-4553-8055-0888dbcaef94" providerId="ADAL" clId="{7BF6B762-EB25-4B84-AB7E-ED01D80E8A48}" dt="2022-05-12T18:21:03.234" v="154" actId="20577"/>
        <pc:sldMkLst>
          <pc:docMk/>
          <pc:sldMk cId="3947286608" sldId="1002"/>
        </pc:sldMkLst>
        <pc:spChg chg="mod">
          <ac:chgData name="Segev, Jonathan" userId="7c67a1b0-8725-4553-8055-0888dbcaef94" providerId="ADAL" clId="{7BF6B762-EB25-4B84-AB7E-ED01D80E8A48}" dt="2022-05-12T18:19:11.227" v="107" actId="6549"/>
          <ac:spMkLst>
            <pc:docMk/>
            <pc:sldMk cId="3947286608" sldId="1002"/>
            <ac:spMk id="2" creationId="{645D4345-8700-431B-8CD5-FCA5A6C08D88}"/>
          </ac:spMkLst>
        </pc:spChg>
        <pc:spChg chg="mod">
          <ac:chgData name="Segev, Jonathan" userId="7c67a1b0-8725-4553-8055-0888dbcaef94" providerId="ADAL" clId="{7BF6B762-EB25-4B84-AB7E-ED01D80E8A48}" dt="2022-05-12T18:21:03.234" v="154" actId="20577"/>
          <ac:spMkLst>
            <pc:docMk/>
            <pc:sldMk cId="3947286608" sldId="1002"/>
            <ac:spMk id="3" creationId="{67DD31E9-AD35-400D-B673-CDF80A3048BB}"/>
          </ac:spMkLst>
        </pc:spChg>
      </pc:sldChg>
      <pc:sldChg chg="modSp add mod">
        <pc:chgData name="Segev, Jonathan" userId="7c67a1b0-8725-4553-8055-0888dbcaef94" providerId="ADAL" clId="{7BF6B762-EB25-4B84-AB7E-ED01D80E8A48}" dt="2022-05-12T18:35:41.860" v="323" actId="20577"/>
        <pc:sldMkLst>
          <pc:docMk/>
          <pc:sldMk cId="3800880086" sldId="1003"/>
        </pc:sldMkLst>
        <pc:spChg chg="mod">
          <ac:chgData name="Segev, Jonathan" userId="7c67a1b0-8725-4553-8055-0888dbcaef94" providerId="ADAL" clId="{7BF6B762-EB25-4B84-AB7E-ED01D80E8A48}" dt="2022-05-12T18:33:18.911" v="209" actId="20577"/>
          <ac:spMkLst>
            <pc:docMk/>
            <pc:sldMk cId="3800880086" sldId="1003"/>
            <ac:spMk id="2" creationId="{645D4345-8700-431B-8CD5-FCA5A6C08D88}"/>
          </ac:spMkLst>
        </pc:spChg>
        <pc:spChg chg="mod">
          <ac:chgData name="Segev, Jonathan" userId="7c67a1b0-8725-4553-8055-0888dbcaef94" providerId="ADAL" clId="{7BF6B762-EB25-4B84-AB7E-ED01D80E8A48}" dt="2022-05-12T18:35:41.860" v="323" actId="20577"/>
          <ac:spMkLst>
            <pc:docMk/>
            <pc:sldMk cId="3800880086" sldId="1003"/>
            <ac:spMk id="3" creationId="{67DD31E9-AD35-400D-B673-CDF80A3048BB}"/>
          </ac:spMkLst>
        </pc:spChg>
      </pc:sldChg>
      <pc:sldChg chg="modSp add mod ord">
        <pc:chgData name="Segev, Jonathan" userId="7c67a1b0-8725-4553-8055-0888dbcaef94" providerId="ADAL" clId="{7BF6B762-EB25-4B84-AB7E-ED01D80E8A48}" dt="2022-05-12T19:12:45.432" v="434" actId="20577"/>
        <pc:sldMkLst>
          <pc:docMk/>
          <pc:sldMk cId="64658170" sldId="1004"/>
        </pc:sldMkLst>
        <pc:spChg chg="mod">
          <ac:chgData name="Segev, Jonathan" userId="7c67a1b0-8725-4553-8055-0888dbcaef94" providerId="ADAL" clId="{7BF6B762-EB25-4B84-AB7E-ED01D80E8A48}" dt="2022-05-12T19:10:54.865" v="387" actId="20577"/>
          <ac:spMkLst>
            <pc:docMk/>
            <pc:sldMk cId="64658170" sldId="1004"/>
            <ac:spMk id="2" creationId="{645D4345-8700-431B-8CD5-FCA5A6C08D88}"/>
          </ac:spMkLst>
        </pc:spChg>
        <pc:spChg chg="mod">
          <ac:chgData name="Segev, Jonathan" userId="7c67a1b0-8725-4553-8055-0888dbcaef94" providerId="ADAL" clId="{7BF6B762-EB25-4B84-AB7E-ED01D80E8A48}" dt="2022-05-12T19:12:45.432" v="434" actId="20577"/>
          <ac:spMkLst>
            <pc:docMk/>
            <pc:sldMk cId="64658170" sldId="1004"/>
            <ac:spMk id="3" creationId="{67DD31E9-AD35-400D-B673-CDF80A3048BB}"/>
          </ac:spMkLst>
        </pc:spChg>
      </pc:sldChg>
      <pc:sldMasterChg chg="modSp mod">
        <pc:chgData name="Segev, Jonathan" userId="7c67a1b0-8725-4553-8055-0888dbcaef94" providerId="ADAL" clId="{7BF6B762-EB25-4B84-AB7E-ED01D80E8A48}" dt="2022-05-12T22:56:43.518" v="436" actId="20577"/>
        <pc:sldMasterMkLst>
          <pc:docMk/>
          <pc:sldMasterMk cId="0" sldId="2147483648"/>
        </pc:sldMasterMkLst>
        <pc:spChg chg="mod">
          <ac:chgData name="Segev, Jonathan" userId="7c67a1b0-8725-4553-8055-0888dbcaef94" providerId="ADAL" clId="{7BF6B762-EB25-4B84-AB7E-ED01D80E8A48}" dt="2022-05-12T22:56:43.518" v="436" actId="20577"/>
          <ac:spMkLst>
            <pc:docMk/>
            <pc:sldMasterMk cId="0" sldId="2147483648"/>
            <ac:spMk id="10" creationId="{00000000-0000-0000-0000-000000000000}"/>
          </ac:spMkLst>
        </pc:spChg>
      </pc:sldMasterChg>
    </pc:docChg>
  </pc:docChgLst>
  <pc:docChgLst>
    <pc:chgData name="Segev, Jonathan" userId="7c67a1b0-8725-4553-8055-0888dbcaef94" providerId="ADAL" clId="{2E8572AF-DB04-402B-BCE3-1E76E99554F1}"/>
    <pc:docChg chg="addSld delSld modSld modMainMaster modSection">
      <pc:chgData name="Segev, Jonathan" userId="7c67a1b0-8725-4553-8055-0888dbcaef94" providerId="ADAL" clId="{2E8572AF-DB04-402B-BCE3-1E76E99554F1}" dt="2022-06-29T17:59:46.754" v="92" actId="20577"/>
      <pc:docMkLst>
        <pc:docMk/>
      </pc:docMkLst>
      <pc:sldChg chg="modSp mod">
        <pc:chgData name="Segev, Jonathan" userId="7c67a1b0-8725-4553-8055-0888dbcaef94" providerId="ADAL" clId="{2E8572AF-DB04-402B-BCE3-1E76E99554F1}" dt="2022-06-29T17:35:44.157" v="7" actId="20577"/>
        <pc:sldMkLst>
          <pc:docMk/>
          <pc:sldMk cId="0" sldId="256"/>
        </pc:sldMkLst>
        <pc:spChg chg="mod">
          <ac:chgData name="Segev, Jonathan" userId="7c67a1b0-8725-4553-8055-0888dbcaef94" providerId="ADAL" clId="{2E8572AF-DB04-402B-BCE3-1E76E99554F1}" dt="2022-06-29T17:35:44.157" v="7" actId="20577"/>
          <ac:spMkLst>
            <pc:docMk/>
            <pc:sldMk cId="0" sldId="256"/>
            <ac:spMk id="3074" creationId="{00000000-0000-0000-0000-000000000000}"/>
          </ac:spMkLst>
        </pc:spChg>
      </pc:sldChg>
      <pc:sldChg chg="modSp add mod">
        <pc:chgData name="Segev, Jonathan" userId="7c67a1b0-8725-4553-8055-0888dbcaef94" providerId="ADAL" clId="{2E8572AF-DB04-402B-BCE3-1E76E99554F1}" dt="2022-06-29T17:59:46.754" v="92" actId="20577"/>
        <pc:sldMkLst>
          <pc:docMk/>
          <pc:sldMk cId="2144258541" sldId="1005"/>
        </pc:sldMkLst>
        <pc:spChg chg="mod">
          <ac:chgData name="Segev, Jonathan" userId="7c67a1b0-8725-4553-8055-0888dbcaef94" providerId="ADAL" clId="{2E8572AF-DB04-402B-BCE3-1E76E99554F1}" dt="2022-06-29T17:36:50.665" v="28" actId="20577"/>
          <ac:spMkLst>
            <pc:docMk/>
            <pc:sldMk cId="2144258541" sldId="1005"/>
            <ac:spMk id="2" creationId="{645D4345-8700-431B-8CD5-FCA5A6C08D88}"/>
          </ac:spMkLst>
        </pc:spChg>
        <pc:spChg chg="mod">
          <ac:chgData name="Segev, Jonathan" userId="7c67a1b0-8725-4553-8055-0888dbcaef94" providerId="ADAL" clId="{2E8572AF-DB04-402B-BCE3-1E76E99554F1}" dt="2022-06-29T17:59:46.754" v="92" actId="20577"/>
          <ac:spMkLst>
            <pc:docMk/>
            <pc:sldMk cId="2144258541" sldId="1005"/>
            <ac:spMk id="3" creationId="{67DD31E9-AD35-400D-B673-CDF80A3048BB}"/>
          </ac:spMkLst>
        </pc:spChg>
      </pc:sldChg>
      <pc:sldChg chg="add del">
        <pc:chgData name="Segev, Jonathan" userId="7c67a1b0-8725-4553-8055-0888dbcaef94" providerId="ADAL" clId="{2E8572AF-DB04-402B-BCE3-1E76E99554F1}" dt="2022-06-29T17:36:37.508" v="11" actId="47"/>
        <pc:sldMkLst>
          <pc:docMk/>
          <pc:sldMk cId="1237042088" sldId="1006"/>
        </pc:sldMkLst>
      </pc:sldChg>
      <pc:sldChg chg="add del">
        <pc:chgData name="Segev, Jonathan" userId="7c67a1b0-8725-4553-8055-0888dbcaef94" providerId="ADAL" clId="{2E8572AF-DB04-402B-BCE3-1E76E99554F1}" dt="2022-06-29T17:36:37.726" v="12" actId="47"/>
        <pc:sldMkLst>
          <pc:docMk/>
          <pc:sldMk cId="2841673350" sldId="1007"/>
        </pc:sldMkLst>
      </pc:sldChg>
      <pc:sldChg chg="add del">
        <pc:chgData name="Segev, Jonathan" userId="7c67a1b0-8725-4553-8055-0888dbcaef94" providerId="ADAL" clId="{2E8572AF-DB04-402B-BCE3-1E76E99554F1}" dt="2022-06-29T17:36:38.590" v="13" actId="47"/>
        <pc:sldMkLst>
          <pc:docMk/>
          <pc:sldMk cId="1892126859" sldId="1008"/>
        </pc:sldMkLst>
      </pc:sldChg>
      <pc:sldChg chg="add del">
        <pc:chgData name="Segev, Jonathan" userId="7c67a1b0-8725-4553-8055-0888dbcaef94" providerId="ADAL" clId="{2E8572AF-DB04-402B-BCE3-1E76E99554F1}" dt="2022-06-29T17:36:39.110" v="14" actId="47"/>
        <pc:sldMkLst>
          <pc:docMk/>
          <pc:sldMk cId="838107780" sldId="1009"/>
        </pc:sldMkLst>
      </pc:sldChg>
      <pc:sldChg chg="add del">
        <pc:chgData name="Segev, Jonathan" userId="7c67a1b0-8725-4553-8055-0888dbcaef94" providerId="ADAL" clId="{2E8572AF-DB04-402B-BCE3-1E76E99554F1}" dt="2022-06-29T17:36:39.583" v="15" actId="47"/>
        <pc:sldMkLst>
          <pc:docMk/>
          <pc:sldMk cId="2300272687" sldId="1010"/>
        </pc:sldMkLst>
      </pc:sldChg>
      <pc:sldChg chg="add del">
        <pc:chgData name="Segev, Jonathan" userId="7c67a1b0-8725-4553-8055-0888dbcaef94" providerId="ADAL" clId="{2E8572AF-DB04-402B-BCE3-1E76E99554F1}" dt="2022-06-29T17:36:40.423" v="16" actId="47"/>
        <pc:sldMkLst>
          <pc:docMk/>
          <pc:sldMk cId="3745752931" sldId="1011"/>
        </pc:sldMkLst>
      </pc:sldChg>
      <pc:sldMasterChg chg="modSp mod">
        <pc:chgData name="Segev, Jonathan" userId="7c67a1b0-8725-4553-8055-0888dbcaef94" providerId="ADAL" clId="{2E8572AF-DB04-402B-BCE3-1E76E99554F1}" dt="2022-06-29T17:35:53.132" v="9" actId="20577"/>
        <pc:sldMasterMkLst>
          <pc:docMk/>
          <pc:sldMasterMk cId="0" sldId="2147483648"/>
        </pc:sldMasterMkLst>
        <pc:spChg chg="mod">
          <ac:chgData name="Segev, Jonathan" userId="7c67a1b0-8725-4553-8055-0888dbcaef94" providerId="ADAL" clId="{2E8572AF-DB04-402B-BCE3-1E76E99554F1}" dt="2022-06-29T17:35:53.132" v="9"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6/29/2022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802.11-20/0771r56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a:t> Motion </a:t>
            </a:r>
            <a:r>
              <a:rPr lang="en-US" altLang="en-US" dirty="0"/>
              <a:t>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2022-06-29</a:t>
            </a:r>
          </a:p>
        </p:txBody>
      </p:sp>
      <p:sp>
        <p:nvSpPr>
          <p:cNvPr id="6" name="Date Placeholder 3"/>
          <p:cNvSpPr>
            <a:spLocks noGrp="1"/>
          </p:cNvSpPr>
          <p:nvPr>
            <p:ph type="dt" idx="10"/>
          </p:nvPr>
        </p:nvSpPr>
        <p:spPr/>
        <p:txBody>
          <a:bodyPr/>
          <a:lstStyle/>
          <a:p>
            <a:r>
              <a:rPr lang="en-US"/>
              <a:t>June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11-22-128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(202201-07): </a:t>
            </a:r>
          </a:p>
          <a:p>
            <a:pPr marL="0" indent="0"/>
            <a:r>
              <a:rPr lang="en-US" sz="2000" b="0" dirty="0"/>
              <a:t>Move to adopt the resolutions depicted by document 11-22-128r1 for CIDs 7005, 7016, 7017, 7019, 7020, 7034, 7040, 7043 ( 8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890316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(202201-08): </a:t>
            </a:r>
          </a:p>
          <a:p>
            <a:pPr marL="0" indent="0"/>
            <a:r>
              <a:rPr lang="en-US" sz="2000" b="0" dirty="0"/>
              <a:t>Move to adopt the resolutions depicted by document 11-22-168r1 for CIDs 7047, 7056, 7065, 7072, 7076 (total of 5),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Chao Chun Wang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7252205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0EED-7E8E-4BF9-91E9-D31BF4FB0478}"/>
              </a:ext>
            </a:extLst>
          </p:cNvPr>
          <p:cNvSpPr>
            <a:spLocks noGrp="1"/>
          </p:cNvSpPr>
          <p:nvPr>
            <p:ph type="title"/>
          </p:nvPr>
        </p:nvSpPr>
        <p:spPr/>
        <p:txBody>
          <a:bodyPr/>
          <a:lstStyle/>
          <a:p>
            <a:r>
              <a:rPr lang="en-US" dirty="0"/>
              <a:t>Submission 11-22-131</a:t>
            </a:r>
          </a:p>
        </p:txBody>
      </p:sp>
      <p:sp>
        <p:nvSpPr>
          <p:cNvPr id="3" name="Content Placeholder 2">
            <a:extLst>
              <a:ext uri="{FF2B5EF4-FFF2-40B4-BE49-F238E27FC236}">
                <a16:creationId xmlns:a16="http://schemas.microsoft.com/office/drawing/2014/main" id="{3962179C-48FC-4A6F-BBF3-970C67149850}"/>
              </a:ext>
            </a:extLst>
          </p:cNvPr>
          <p:cNvSpPr>
            <a:spLocks noGrp="1"/>
          </p:cNvSpPr>
          <p:nvPr>
            <p:ph idx="1"/>
          </p:nvPr>
        </p:nvSpPr>
        <p:spPr/>
        <p:txBody>
          <a:bodyPr/>
          <a:lstStyle/>
          <a:p>
            <a:r>
              <a:rPr lang="en-US" sz="2400" dirty="0"/>
              <a:t>Motion </a:t>
            </a:r>
            <a:r>
              <a:rPr lang="en-US" sz="2400" b="0" dirty="0"/>
              <a:t>(202201-09): </a:t>
            </a:r>
          </a:p>
          <a:p>
            <a:pPr marL="0" indent="0"/>
            <a:r>
              <a:rPr lang="en-US" sz="2400" b="0" dirty="0"/>
              <a:t>Move to adopt the text changes described in 11-22-131r2, instruct the technical editor to incorporate it in the P802.11az draft and grant the editor editorial license. </a:t>
            </a:r>
          </a:p>
          <a:p>
            <a:endParaRPr lang="en-US" sz="2400" b="0" dirty="0"/>
          </a:p>
          <a:p>
            <a:r>
              <a:rPr lang="en-US" sz="2400" b="0" dirty="0"/>
              <a:t>Moved: Assaf Kasher </a:t>
            </a:r>
          </a:p>
          <a:p>
            <a:r>
              <a:rPr lang="en-US" b="0" dirty="0"/>
              <a:t>Second: Julia </a:t>
            </a:r>
            <a:r>
              <a:rPr lang="en-US" b="0" dirty="0" err="1"/>
              <a:t>Shuling</a:t>
            </a:r>
            <a:r>
              <a:rPr lang="en-US" b="0" dirty="0"/>
              <a:t> Feng</a:t>
            </a:r>
          </a:p>
          <a:p>
            <a:r>
              <a:rPr lang="en-US" b="0" dirty="0"/>
              <a:t>Results: unanimous </a:t>
            </a:r>
            <a:endParaRPr lang="en-US" dirty="0"/>
          </a:p>
        </p:txBody>
      </p:sp>
      <p:sp>
        <p:nvSpPr>
          <p:cNvPr id="4" name="Slide Number Placeholder 3">
            <a:extLst>
              <a:ext uri="{FF2B5EF4-FFF2-40B4-BE49-F238E27FC236}">
                <a16:creationId xmlns:a16="http://schemas.microsoft.com/office/drawing/2014/main" id="{49ABA65E-8A0A-45E2-A598-84B4ED3ADFDA}"/>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B5591204-B9E1-45CE-91A5-16994D5A05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4396410-6093-4549-BB88-CF3958A88ACD}"/>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1482910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(202201-10): </a:t>
            </a:r>
          </a:p>
          <a:p>
            <a:pPr marL="0" indent="0"/>
            <a:r>
              <a:rPr lang="en-US" sz="2000" b="0" dirty="0"/>
              <a:t>Move to adopt the resolutions depicted by document 11-22-156r1 for CIDs 7367, 7368, 7369, 7370, 7371, 7372, 7373, 7251, 7301, 7105, 7078, 7080, 7094, 7095 (total of 14),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Christian Berger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1471424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(202202-01): </a:t>
            </a:r>
          </a:p>
          <a:p>
            <a:pPr marL="0" indent="0"/>
            <a:r>
              <a:rPr lang="en-US" sz="2000" b="0" dirty="0"/>
              <a:t>Move to adopt the resolutions depicted by document 11-22-149r1 for CIDs 7052, 7279 and 7281 (total of 3),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3136348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11-22-259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(202202-02): </a:t>
            </a:r>
          </a:p>
          <a:p>
            <a:pPr marL="0" indent="0"/>
            <a:r>
              <a:rPr lang="en-US" sz="2000" b="0" dirty="0"/>
              <a:t>Move to adopt the resolutions depicted by document 11-22-259r1 for CIDs 7097, 7101 ,7102, 7107, 7108, 7109, 7112, 7119, 7120 and 7121 (total of 10),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34260698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(202202-03): </a:t>
            </a:r>
          </a:p>
          <a:p>
            <a:pPr marL="0" indent="0"/>
            <a:r>
              <a:rPr lang="en-US" sz="2000" b="0" dirty="0"/>
              <a:t>Move to adopt the resolutions depicted by document 11-22-148r2 for CIDs 7075 and 7087 (total of 2),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Youhan Kim</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8647734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11-22-265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(202202-04): </a:t>
            </a:r>
          </a:p>
          <a:p>
            <a:pPr marL="0" indent="0"/>
            <a:r>
              <a:rPr lang="en-US" sz="2000" b="0" dirty="0"/>
              <a:t>Move to adopt the resolutions depicted by document 11-22-265r1 for CID 7077(total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403781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11-22-297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(202202-05): </a:t>
            </a:r>
          </a:p>
          <a:p>
            <a:pPr marL="0" indent="0"/>
            <a:r>
              <a:rPr lang="en-US" sz="2000" b="0" dirty="0"/>
              <a:t>Move to adopt the resolutions depicted by document 11-22-297r0 for CID 7036 (total of 1),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270765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(202202-06): </a:t>
            </a:r>
          </a:p>
          <a:p>
            <a:pPr marL="0" indent="0"/>
            <a:r>
              <a:rPr lang="en-US" sz="2000" b="0" dirty="0"/>
              <a:t>Move to adopt the resolutions depicted by document 11-22-366r1 for CIDs 7079, 7081, 7084, 7085, 7088, 7089, 7090, 7091, 7092, 7093 (total of 10),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a:t>
            </a:r>
            <a:r>
              <a:rPr lang="en-US" sz="2000" b="0"/>
              <a:t>): unanimous </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6660579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(202203-01): </a:t>
            </a:r>
          </a:p>
          <a:p>
            <a:pPr marL="0" indent="0"/>
            <a:r>
              <a:rPr lang="en-US" sz="2000" b="0" dirty="0"/>
              <a:t>Move to adopt the resolutions depicted by document 11-22-368r0 a total of 100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617735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11-22-357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(202203-02): </a:t>
            </a:r>
          </a:p>
          <a:p>
            <a:pPr marL="0" indent="0"/>
            <a:r>
              <a:rPr lang="en-US" sz="2000" b="0" dirty="0"/>
              <a:t>Move to adopt the resolutions depicted by document 11-22-357r0 for CIDs 7082, 7083 (total of 2),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574280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a:xfrm>
            <a:off x="914401" y="1700809"/>
            <a:ext cx="10361084" cy="4393606"/>
          </a:xfrm>
        </p:spPr>
        <p:txBody>
          <a:bodyPr/>
          <a:lstStyle/>
          <a:p>
            <a:pPr marL="0" indent="0"/>
            <a:r>
              <a:rPr lang="en-US" b="0" dirty="0"/>
              <a:t>Document 11-22-103r0 “January-2022-interim-minutes” posted to Mentor Jan. 25</a:t>
            </a:r>
            <a:r>
              <a:rPr lang="en-US" b="0" baseline="30000" dirty="0"/>
              <a:t>th</a:t>
            </a:r>
            <a:r>
              <a:rPr lang="en-US" b="0" dirty="0"/>
              <a:t> 2022.</a:t>
            </a:r>
          </a:p>
          <a:p>
            <a:endParaRPr lang="en-US" dirty="0"/>
          </a:p>
          <a:p>
            <a:r>
              <a:rPr lang="en-US" dirty="0"/>
              <a:t>Motion (</a:t>
            </a:r>
            <a:r>
              <a:rPr lang="en-US" b="0" dirty="0"/>
              <a:t>202203-03):</a:t>
            </a:r>
          </a:p>
          <a:p>
            <a:pPr marL="0" indent="0"/>
            <a:r>
              <a:rPr lang="en-US" b="0" dirty="0"/>
              <a:t>Move to approve document 11-22-103r0 as </a:t>
            </a:r>
            <a:r>
              <a:rPr lang="en-US" b="0" dirty="0" err="1"/>
              <a:t>TGaz</a:t>
            </a:r>
            <a:r>
              <a:rPr lang="en-US" b="0" dirty="0"/>
              <a:t> meeting minutes for the Jan. 2022 IEEE 802.11 interim meeting week. </a:t>
            </a:r>
          </a:p>
          <a:p>
            <a:pPr marL="0" indent="0"/>
            <a:endParaRPr lang="en-US" b="0" dirty="0"/>
          </a:p>
          <a:p>
            <a:r>
              <a:rPr lang="en-US" b="0" dirty="0"/>
              <a:t>Moved by: Assaf Kasher</a:t>
            </a:r>
          </a:p>
          <a:p>
            <a:r>
              <a:rPr lang="en-US" b="0" dirty="0"/>
              <a:t>Seconded by: Roy Want</a:t>
            </a:r>
          </a:p>
          <a:p>
            <a:r>
              <a:rPr lang="en-US" b="0" dirty="0"/>
              <a:t>Results (Y/N/A): 21/0/2</a:t>
            </a:r>
          </a:p>
          <a:p>
            <a:r>
              <a:rPr lang="en-US" b="0" dirty="0"/>
              <a:t>Motion passes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7023305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11-22-403r0 “February-March-2022-telecon-minutes” posted to Mentor March 2</a:t>
            </a:r>
            <a:r>
              <a:rPr lang="en-US" b="0" baseline="30000" dirty="0"/>
              <a:t>nd</a:t>
            </a:r>
            <a:r>
              <a:rPr lang="en-US" b="0" dirty="0"/>
              <a:t> 2022.</a:t>
            </a:r>
          </a:p>
          <a:p>
            <a:endParaRPr lang="en-US" dirty="0"/>
          </a:p>
          <a:p>
            <a:r>
              <a:rPr lang="en-US" dirty="0"/>
              <a:t>Motion (</a:t>
            </a:r>
            <a:r>
              <a:rPr lang="en-US" b="0" dirty="0"/>
              <a:t>202203-04):</a:t>
            </a:r>
          </a:p>
          <a:p>
            <a:pPr marL="0" indent="0"/>
            <a:r>
              <a:rPr lang="en-US" b="0" dirty="0"/>
              <a:t>Move to approve document 11-22-403r0 as </a:t>
            </a:r>
            <a:r>
              <a:rPr lang="en-US" b="0" dirty="0" err="1"/>
              <a:t>TGaz</a:t>
            </a:r>
            <a:r>
              <a:rPr lang="en-US" b="0" dirty="0"/>
              <a:t> meeting minutes for telecons running between the Jan. and March 2022 IEEE 802.11 meeting weeks. </a:t>
            </a:r>
          </a:p>
          <a:p>
            <a:pPr marL="0" indent="0"/>
            <a:endParaRPr lang="en-US" b="0" dirty="0"/>
          </a:p>
          <a:p>
            <a:r>
              <a:rPr lang="en-US" b="0" dirty="0"/>
              <a:t>Moved by: Assaf Kasher</a:t>
            </a:r>
          </a:p>
          <a:p>
            <a:r>
              <a:rPr lang="en-US" b="0" dirty="0"/>
              <a:t>Seconded by: Ali Raissinia </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7686466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D4D2A-2846-4C2E-A11C-50B613B4AD4B}"/>
              </a:ext>
            </a:extLst>
          </p:cNvPr>
          <p:cNvSpPr>
            <a:spLocks noGrp="1"/>
          </p:cNvSpPr>
          <p:nvPr>
            <p:ph type="title"/>
          </p:nvPr>
        </p:nvSpPr>
        <p:spPr/>
        <p:txBody>
          <a:bodyPr/>
          <a:lstStyle/>
          <a:p>
            <a:r>
              <a:rPr lang="en-US" dirty="0"/>
              <a:t>Approval to forward 11az Draft to JTC1/SC6</a:t>
            </a:r>
          </a:p>
        </p:txBody>
      </p:sp>
      <p:sp>
        <p:nvSpPr>
          <p:cNvPr id="3" name="Content Placeholder 2">
            <a:extLst>
              <a:ext uri="{FF2B5EF4-FFF2-40B4-BE49-F238E27FC236}">
                <a16:creationId xmlns:a16="http://schemas.microsoft.com/office/drawing/2014/main" id="{C6BEA981-77F8-4646-831E-E664A81705CE}"/>
              </a:ext>
            </a:extLst>
          </p:cNvPr>
          <p:cNvSpPr>
            <a:spLocks noGrp="1"/>
          </p:cNvSpPr>
          <p:nvPr>
            <p:ph idx="1"/>
          </p:nvPr>
        </p:nvSpPr>
        <p:spPr/>
        <p:txBody>
          <a:bodyPr/>
          <a:lstStyle/>
          <a:p>
            <a:r>
              <a:rPr lang="en-US" dirty="0"/>
              <a:t>Motion (</a:t>
            </a:r>
            <a:r>
              <a:rPr lang="en-US" b="0" dirty="0"/>
              <a:t>202203-05)</a:t>
            </a:r>
            <a:r>
              <a:rPr lang="en-US" dirty="0"/>
              <a:t>:</a:t>
            </a:r>
          </a:p>
          <a:p>
            <a:pPr marL="0" indent="0"/>
            <a:r>
              <a:rPr lang="en-US" b="0" dirty="0"/>
              <a:t>IEEE 802.11 </a:t>
            </a:r>
            <a:r>
              <a:rPr lang="en-US" b="0" dirty="0" err="1"/>
              <a:t>TGaz</a:t>
            </a:r>
            <a:r>
              <a:rPr lang="en-US" b="0" dirty="0"/>
              <a:t> NGP requests IEEE 802.11 WG to forward P802.11az D4.0 to ISO/IEC JTC1/SC6, for information under the PSDO agreement.</a:t>
            </a:r>
          </a:p>
          <a:p>
            <a:endParaRPr lang="en-US" dirty="0"/>
          </a:p>
          <a:p>
            <a:r>
              <a:rPr lang="en-US" dirty="0"/>
              <a:t>Move: </a:t>
            </a:r>
            <a:r>
              <a:rPr lang="en-US" b="0" dirty="0"/>
              <a:t>Peter Yee </a:t>
            </a:r>
          </a:p>
          <a:p>
            <a:r>
              <a:rPr lang="en-US" dirty="0"/>
              <a:t>2</a:t>
            </a:r>
            <a:r>
              <a:rPr lang="en-US" baseline="30000" dirty="0"/>
              <a:t>nd</a:t>
            </a:r>
            <a:r>
              <a:rPr lang="en-US" dirty="0"/>
              <a:t>: </a:t>
            </a:r>
            <a:r>
              <a:rPr lang="en-US" b="0" dirty="0"/>
              <a:t>Christian Berger</a:t>
            </a:r>
          </a:p>
          <a:p>
            <a:r>
              <a:rPr lang="en-US" dirty="0"/>
              <a:t>Results: </a:t>
            </a:r>
            <a:r>
              <a:rPr lang="en-US" b="0" dirty="0"/>
              <a:t>27/0/3</a:t>
            </a:r>
          </a:p>
          <a:p>
            <a:r>
              <a:rPr lang="en-US" b="0" dirty="0"/>
              <a:t>Motion passes</a:t>
            </a:r>
            <a:endParaRPr lang="en-US" dirty="0"/>
          </a:p>
        </p:txBody>
      </p:sp>
      <p:sp>
        <p:nvSpPr>
          <p:cNvPr id="4" name="Slide Number Placeholder 3">
            <a:extLst>
              <a:ext uri="{FF2B5EF4-FFF2-40B4-BE49-F238E27FC236}">
                <a16:creationId xmlns:a16="http://schemas.microsoft.com/office/drawing/2014/main" id="{A38C44F1-EF78-4DBB-81DC-76FA8B437097}"/>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0BA2D409-DB89-437D-9BC3-65DD0EA81B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E336BFA-81D4-4830-B27B-ABFE30030172}"/>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160492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202203-06): </a:t>
            </a:r>
          </a:p>
          <a:p>
            <a:pPr marL="0" indent="0"/>
            <a:r>
              <a:rPr lang="en-US" sz="2000" b="0" dirty="0"/>
              <a:t>Move to adopt the resolutions depicted by document 11-22-402r3 for CIDs 7114, 7213, 7214, 7130, 7162, 7170, 7177  (total of 7),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0073276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202203-07): </a:t>
            </a:r>
          </a:p>
          <a:p>
            <a:pPr marL="0" indent="0"/>
            <a:r>
              <a:rPr lang="en-US" sz="2000" b="0" dirty="0"/>
              <a:t>Move to adopt the resolutions depicted by document 11-22-400r2 for CIDs 7094, 7096, 7098, 7099 (total of 4)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Youhan Kim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3899615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202203-08): </a:t>
            </a:r>
          </a:p>
          <a:p>
            <a:pPr marL="0" indent="0"/>
            <a:r>
              <a:rPr lang="en-US" sz="2000" b="0" dirty="0"/>
              <a:t>Move to adopt the resolutions depicted by document 11-22-437r2 for CIDs 7031, 7035, 7042, 7257, 7261, and 7262 (total of 6)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618504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(202203-09): </a:t>
            </a:r>
          </a:p>
          <a:p>
            <a:pPr marL="0" indent="0"/>
            <a:r>
              <a:rPr lang="en-US" sz="2000" b="0" dirty="0"/>
              <a:t>Move to adopt the resolution depicted by document 11-22-451r3 for CID </a:t>
            </a:r>
            <a:r>
              <a:rPr lang="en-GB" sz="1800" b="0" dirty="0">
                <a:effectLst/>
                <a:latin typeface="Times New Roman" panose="02020603050405020304" pitchFamily="18" charset="0"/>
                <a:ea typeface="Malgun Gothic" panose="020B0503020000020004" pitchFamily="34" charset="-127"/>
              </a:rPr>
              <a:t>7095 </a:t>
            </a:r>
            <a:r>
              <a:rPr lang="en-US" sz="2000" b="0" dirty="0"/>
              <a:t>(total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9/1/2 motion passes.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6547555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(202203-10): </a:t>
            </a:r>
          </a:p>
          <a:p>
            <a:pPr marL="0" indent="0"/>
            <a:r>
              <a:rPr lang="en-US" sz="2000" b="0" dirty="0"/>
              <a:t>Move to adopt the resolution depicted by document 11-22-471r2 for CIDs 7123, 7131, 7134, 7138, 7139, 7172, 7181, 7182, 7185, 7186, 7187, 7195, 7196, 7191, 7219, 7223 (16 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Roy Want</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8793328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(202203-11): </a:t>
            </a:r>
          </a:p>
          <a:p>
            <a:pPr marL="0" indent="0"/>
            <a:r>
              <a:rPr lang="en-US" sz="2000" b="0" dirty="0"/>
              <a:t>Move to adopt the resolution depicted by document 11-22-471r3 for CIDs 7222 (1 CID total) and annul the resolution of CID 7223 as reflected by 11-22-471r2,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9985036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(202203-12): </a:t>
            </a:r>
          </a:p>
          <a:p>
            <a:pPr marL="0" indent="0"/>
            <a:r>
              <a:rPr lang="en-US" sz="2000" b="0" dirty="0"/>
              <a:t>Move to adopt the resolution depicted by document 11-22-503r1 for CIDs 7003, 7062, 7224, 7225, 7226, 7302, 7229, 7243, 7258 and 7275 (10 CIDs total),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30516101"/>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(202203-13): </a:t>
            </a:r>
          </a:p>
          <a:p>
            <a:pPr marL="0" indent="0"/>
            <a:r>
              <a:rPr lang="en-US" sz="2000" b="0" dirty="0"/>
              <a:t>Move to adopt the resolution depicted by document 11-22-505r0 for CID 7146 (1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2774642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(202203-14): </a:t>
            </a:r>
          </a:p>
          <a:p>
            <a:pPr marL="0" indent="0"/>
            <a:r>
              <a:rPr lang="en-US" sz="2000" b="0" dirty="0"/>
              <a:t>Move to adopt the resolutions depicted by document 11-22-489r3 for CIDs 7122 and 7126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Christian Berger</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56161798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11-22-598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(202204-01): </a:t>
            </a:r>
          </a:p>
          <a:p>
            <a:pPr marL="0" indent="0"/>
            <a:r>
              <a:rPr lang="en-US" sz="2000" b="0" dirty="0"/>
              <a:t>Move to adopt the resolutions depicted by document 11-22-598r1 for CIDs 7223, 7314, 7363, 7364 and 7351 (5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55667100"/>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(202204-02): </a:t>
            </a:r>
          </a:p>
          <a:p>
            <a:pPr marL="0" indent="0"/>
            <a:r>
              <a:rPr lang="en-US" sz="2000" b="0" dirty="0"/>
              <a:t>Move to adopt the resolution depicted by document 11-22-572r1 for CID 7264 (1 CID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6276239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(202204-03): </a:t>
            </a:r>
          </a:p>
          <a:p>
            <a:pPr marL="0" indent="0"/>
            <a:r>
              <a:rPr lang="en-US" sz="2000" b="0" dirty="0"/>
              <a:t>Move to adopt the resolutions depicted by document 11-22-624r1 for CIDs 7310, 7317 and 7322 (3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 </a:t>
            </a:r>
          </a:p>
          <a:p>
            <a:r>
              <a:rPr lang="en-US" sz="2000" b="0" dirty="0"/>
              <a:t>Results (Y/N/A</a:t>
            </a:r>
            <a:r>
              <a:rPr lang="en-US" sz="2000" b="0"/>
              <a:t>): unanimous</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45936565"/>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(202204-04): </a:t>
            </a:r>
          </a:p>
          <a:p>
            <a:pPr marL="0" indent="0"/>
            <a:r>
              <a:rPr lang="en-US" sz="2000" b="0" dirty="0"/>
              <a:t>Move to adopt the resolutions depicted by document 11-22-637r1 a total of 80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Approve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18871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(202204-05): </a:t>
            </a:r>
          </a:p>
          <a:p>
            <a:pPr marL="0" indent="0"/>
            <a:r>
              <a:rPr lang="en-US" sz="2000" b="0" dirty="0"/>
              <a:t>Move to adopt the resolution depicted by document 11-22-605r2 for CID 7285,7286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a:t>
            </a:r>
          </a:p>
          <a:p>
            <a:r>
              <a:rPr lang="en-US" sz="2000" b="0" dirty="0"/>
              <a:t>Results (Y/N/A): Approved By Unanimous Consent</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58428649"/>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(202204-06): </a:t>
            </a:r>
          </a:p>
          <a:p>
            <a:pPr marL="0" indent="0"/>
            <a:r>
              <a:rPr lang="en-US" sz="2000" b="0" dirty="0"/>
              <a:t>Move to adopt the resolutions depicted by document 11-22-640r1 a total of 11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Peter Yee</a:t>
            </a:r>
          </a:p>
          <a:p>
            <a:r>
              <a:rPr lang="en-US" sz="2000" b="0" dirty="0"/>
              <a:t>Results (Y/N/A): Approved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36514051"/>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(202204-07): </a:t>
            </a:r>
          </a:p>
          <a:p>
            <a:pPr marL="0" indent="0"/>
            <a:r>
              <a:rPr lang="en-US" sz="2000" b="0" dirty="0"/>
              <a:t>Move to adopt the resolution depicted by document 11-22-673r0 for CID 7207 (a total of 1 Editorial CID),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3987424"/>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(202204-08): </a:t>
            </a:r>
          </a:p>
          <a:p>
            <a:pPr marL="0" indent="0"/>
            <a:r>
              <a:rPr lang="en-US" sz="2000" b="0" dirty="0"/>
              <a:t>Move to adopt the resolution depicted by document 11-22-672r1 for CIDs 7211 and 7212 (a total 2 CIDs),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29511316"/>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(202204-09): </a:t>
            </a:r>
          </a:p>
          <a:p>
            <a:pPr marL="0" indent="0"/>
            <a:r>
              <a:rPr lang="en-US" sz="2000" b="0" dirty="0"/>
              <a:t>Move to adopt the resolution depicted by document 11-22-643r2 for CIDs 7296 and 7336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65404281"/>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(202205-01): </a:t>
            </a:r>
          </a:p>
          <a:p>
            <a:pPr marL="0" indent="0"/>
            <a:r>
              <a:rPr lang="en-US" sz="2000" b="0" dirty="0"/>
              <a:t>Move to adopt the resolution depicted by document 11-22-671r1 for CIDs 7204, 7205, 7284, and 7288 (a total 4 CIDs),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28377478"/>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(202205-02): </a:t>
            </a:r>
          </a:p>
          <a:p>
            <a:pPr marL="0" indent="0"/>
            <a:r>
              <a:rPr lang="en-US" sz="2000" b="0" dirty="0"/>
              <a:t>Move to adopt the resolution depicted by document 11-22-621r1 for CIDs 7227, 7293 and 7294 </a:t>
            </a:r>
          </a:p>
          <a:p>
            <a:pPr marL="0" indent="0"/>
            <a:r>
              <a:rPr lang="en-US" sz="2000" b="0" dirty="0"/>
              <a:t>(a total 3 CIDs),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Sai Nanda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418068509"/>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202205-03): </a:t>
            </a:r>
          </a:p>
          <a:p>
            <a:pPr marL="0" indent="0"/>
            <a:r>
              <a:rPr lang="en-US" sz="2400" b="0" dirty="0"/>
              <a:t>Move to approve Assaf Kasher as </a:t>
            </a:r>
            <a:r>
              <a:rPr lang="en-US" sz="2400" b="0" dirty="0" err="1"/>
              <a:t>TGaz</a:t>
            </a:r>
            <a:r>
              <a:rPr lang="en-US" sz="2400" b="0" dirty="0"/>
              <a:t> vice chair. </a:t>
            </a:r>
          </a:p>
          <a:p>
            <a:endParaRPr lang="en-US" sz="2400" b="0" dirty="0"/>
          </a:p>
          <a:p>
            <a:r>
              <a:rPr lang="en-US" sz="2400" b="0" dirty="0"/>
              <a:t>Moved by: Jon Rosdahl </a:t>
            </a:r>
          </a:p>
          <a:p>
            <a:r>
              <a:rPr lang="en-US" sz="2400" b="0" dirty="0"/>
              <a:t>Seconded by: Roy Want</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202205-04): </a:t>
            </a:r>
          </a:p>
          <a:p>
            <a:pPr marL="0" indent="0"/>
            <a:r>
              <a:rPr lang="en-US" sz="2400" b="0" dirty="0"/>
              <a:t>Move to approve Assaf Kasher as </a:t>
            </a:r>
            <a:r>
              <a:rPr lang="en-US" sz="2400" b="0" dirty="0" err="1"/>
              <a:t>TGaz</a:t>
            </a:r>
            <a:r>
              <a:rPr lang="en-US" sz="2400" b="0" dirty="0"/>
              <a:t> secretary. </a:t>
            </a:r>
          </a:p>
          <a:p>
            <a:endParaRPr lang="en-US" sz="2400" b="0" dirty="0"/>
          </a:p>
          <a:p>
            <a:r>
              <a:rPr lang="en-US" sz="2400" b="0" dirty="0"/>
              <a:t>Moved by: Jon Rosdahl </a:t>
            </a:r>
          </a:p>
          <a:p>
            <a:r>
              <a:rPr lang="en-US" sz="2400" b="0" dirty="0"/>
              <a:t>Seconded by: Roy Want </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11-22/448 “March 2022 Plenary Meeting Minutes” R0 posted to Mentor Apr. 4</a:t>
            </a:r>
            <a:r>
              <a:rPr lang="en-US" b="0" baseline="30000" dirty="0"/>
              <a:t>th</a:t>
            </a:r>
            <a:endParaRPr lang="en-US" b="0" dirty="0"/>
          </a:p>
          <a:p>
            <a:endParaRPr lang="en-US" dirty="0"/>
          </a:p>
          <a:p>
            <a:r>
              <a:rPr lang="en-US" dirty="0"/>
              <a:t>Motion (</a:t>
            </a:r>
            <a:r>
              <a:rPr lang="en-US" b="0" dirty="0"/>
              <a:t>202205-05):</a:t>
            </a:r>
          </a:p>
          <a:p>
            <a:pPr marL="0" indent="0"/>
            <a:r>
              <a:rPr lang="en-US" b="0" dirty="0"/>
              <a:t>Move to approve document 11-22/448r0 as TGaz meeting minutes for the March meeting.</a:t>
            </a:r>
          </a:p>
          <a:p>
            <a:pPr marL="0" indent="0"/>
            <a:endParaRPr lang="en-US" b="0" dirty="0"/>
          </a:p>
          <a:p>
            <a:r>
              <a:rPr lang="en-US" b="0" dirty="0"/>
              <a:t>Moved by: Assaf Kasher </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39398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11-22/504 “March-May-2022-telecon-minutes” R0 posted to Mentor Mar. 16</a:t>
            </a:r>
            <a:r>
              <a:rPr lang="en-US" b="0" baseline="30000" dirty="0"/>
              <a:t>th</a:t>
            </a:r>
            <a:r>
              <a:rPr lang="en-US" b="0" dirty="0"/>
              <a:t> and R1 May 10</a:t>
            </a:r>
            <a:r>
              <a:rPr lang="en-US" b="0" baseline="30000" dirty="0"/>
              <a:t>th</a:t>
            </a:r>
            <a:r>
              <a:rPr lang="en-US" b="0" dirty="0"/>
              <a:t> 2022</a:t>
            </a:r>
          </a:p>
          <a:p>
            <a:endParaRPr lang="en-US" dirty="0"/>
          </a:p>
          <a:p>
            <a:r>
              <a:rPr lang="en-US" dirty="0"/>
              <a:t>Motion (</a:t>
            </a:r>
            <a:r>
              <a:rPr lang="en-US" b="0" dirty="0"/>
              <a:t>202205-06):</a:t>
            </a:r>
          </a:p>
          <a:p>
            <a:pPr marL="0" indent="0"/>
            <a:r>
              <a:rPr lang="en-US" b="0" dirty="0"/>
              <a:t>Move to approve document 11-22/0504r1 as TGaz meeting minutes for the </a:t>
            </a:r>
            <a:r>
              <a:rPr lang="en-US" b="0" dirty="0" err="1"/>
              <a:t>TGaz</a:t>
            </a:r>
            <a:r>
              <a:rPr lang="en-US" b="0" dirty="0"/>
              <a:t> telecons running between March and May 2022 IEEE meetings. </a:t>
            </a:r>
          </a:p>
          <a:p>
            <a:pPr marL="0" indent="0"/>
            <a:endParaRPr lang="en-US" b="0" dirty="0"/>
          </a:p>
          <a:p>
            <a:r>
              <a:rPr lang="en-US" b="0" dirty="0"/>
              <a:t>Moved by: Assaf Kasher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958133808"/>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(202205-07): </a:t>
            </a:r>
          </a:p>
          <a:p>
            <a:pPr marL="0" indent="0"/>
            <a:r>
              <a:rPr lang="en-US" sz="2000" b="0" dirty="0"/>
              <a:t>Move to adopt the resolution depicted by document 11-22-695r3 for CIDs 7343 and 7353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Niranjan Grandhe</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16847535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(202205-08): </a:t>
            </a:r>
          </a:p>
          <a:p>
            <a:pPr marL="0" indent="0"/>
            <a:r>
              <a:rPr lang="en-US" sz="2000" b="0" dirty="0"/>
              <a:t>Move to adopt the resolution depicted by document 11-22-735r0 for CID 7254 (a total 1 CID),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Roy Want</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14872378"/>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(202205-09): </a:t>
            </a:r>
          </a:p>
          <a:p>
            <a:pPr marL="0" indent="0"/>
            <a:r>
              <a:rPr lang="en-US" sz="2000" b="0" dirty="0"/>
              <a:t>Move to adopt the resolution depicted by document 11-22-712r2 for CID 7209 (a total 1 CID),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 </a:t>
            </a:r>
          </a:p>
          <a:p>
            <a:r>
              <a:rPr lang="en-US" sz="2000" b="0" dirty="0"/>
              <a:t>Results (Y/N/A): Unanimous approval</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595081424"/>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(202205-10): </a:t>
            </a:r>
          </a:p>
          <a:p>
            <a:pPr marL="0" indent="0"/>
            <a:r>
              <a:rPr lang="en-US" sz="2000" b="0" dirty="0"/>
              <a:t>Move to adopt the resolution depicted by document 11-22-751r0 for CID 7295 (a total 1 CID),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0475707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(202205-11): </a:t>
            </a:r>
          </a:p>
          <a:p>
            <a:pPr marL="0" indent="0"/>
            <a:r>
              <a:rPr lang="en-US" sz="2000" b="0" dirty="0"/>
              <a:t>Move to adopt the resolution depicted by document 11-22-739r1 for CID 7217 (a total 1 CID),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947286608"/>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(202205-12): </a:t>
            </a:r>
          </a:p>
          <a:p>
            <a:pPr marL="0" indent="0"/>
            <a:r>
              <a:rPr lang="en-US" sz="2000" b="0" dirty="0"/>
              <a:t>Move to adopt the resolution depicted by document 11-22-758r2 for CID 7300 (a total 1 CID),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Tianyu Wu</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107936409"/>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11-22-767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(202205-13): </a:t>
            </a:r>
          </a:p>
          <a:p>
            <a:pPr marL="0" indent="0"/>
            <a:r>
              <a:rPr lang="en-US" sz="2000" b="0" dirty="0"/>
              <a:t>Move to adopt the text changes identified in submission 11-22-767r0,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00880086"/>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SA 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(202205-14</a:t>
            </a:r>
            <a:r>
              <a:rPr lang="en-US" sz="2000" b="0" dirty="0"/>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Having approved comment resolutions for all of the comments received from SA #1 on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D4.0 as contained in document 11-22-084r</a:t>
            </a:r>
            <a:r>
              <a:rPr lang="en-US" sz="1800" b="0" dirty="0">
                <a:latin typeface="Times New Roman" panose="02020603050405020304" pitchFamily="18" charset="0"/>
                <a:ea typeface="Times New Roman" panose="02020603050405020304" pitchFamily="18" charset="0"/>
              </a:rPr>
              <a:t>7</a:t>
            </a:r>
            <a:r>
              <a:rPr lang="en-US" sz="1800" b="0" dirty="0">
                <a:effectLst/>
                <a:latin typeface="Times New Roman" panose="02020603050405020304" pitchFamily="18" charset="0"/>
                <a:ea typeface="Times New Roman" panose="02020603050405020304" pitchFamily="18" charset="0"/>
              </a:rPr>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Instruct the editor to prepare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incorporating these resolutions and,</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Approve a 15 day Sponsor Recirculation Ballot asking the question “Should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be forwarded to </a:t>
            </a:r>
            <a:r>
              <a:rPr lang="en-US" sz="1800" b="0" dirty="0" err="1">
                <a:effectLst/>
                <a:latin typeface="Times New Roman" panose="02020603050405020304" pitchFamily="18" charset="0"/>
                <a:ea typeface="Times New Roman" panose="02020603050405020304" pitchFamily="18" charset="0"/>
              </a:rPr>
              <a:t>RevCom</a:t>
            </a:r>
            <a:r>
              <a:rPr lang="en-US" sz="1800" b="0" dirty="0">
                <a:effectLst/>
                <a:latin typeface="Times New Roman" panose="02020603050405020304" pitchFamily="18" charset="0"/>
                <a:ea typeface="Times New Roman" panose="02020603050405020304" pitchFamily="18" charset="0"/>
              </a:rPr>
              <a:t>?”</a:t>
            </a:r>
          </a:p>
          <a:p>
            <a:r>
              <a:rPr lang="en-US" sz="1800" b="0" dirty="0">
                <a:effectLst/>
                <a:latin typeface="Times New Roman" panose="02020603050405020304" pitchFamily="18" charset="0"/>
                <a:ea typeface="Times New Roman" panose="02020603050405020304" pitchFamily="18" charset="0"/>
              </a:rPr>
              <a:t> </a:t>
            </a:r>
          </a:p>
          <a:p>
            <a:r>
              <a:rPr lang="en-US" sz="2000" dirty="0"/>
              <a:t>Moved: </a:t>
            </a:r>
            <a:r>
              <a:rPr lang="en-US" sz="2000" b="0" dirty="0"/>
              <a:t>Roy Want</a:t>
            </a:r>
          </a:p>
          <a:p>
            <a:r>
              <a:rPr lang="en-US" sz="2000" dirty="0"/>
              <a:t>Second: </a:t>
            </a:r>
            <a:r>
              <a:rPr lang="en-US" sz="2000" b="0" dirty="0"/>
              <a:t>Assaf Kasher</a:t>
            </a:r>
          </a:p>
          <a:p>
            <a:r>
              <a:rPr lang="en-US" sz="2000" dirty="0"/>
              <a:t>Results (Y/N/A): </a:t>
            </a:r>
            <a:r>
              <a:rPr lang="en-US" sz="2000" b="0" dirty="0"/>
              <a:t>19/0/1</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38314664"/>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(202205-15): </a:t>
            </a:r>
          </a:p>
          <a:p>
            <a:pPr marL="0" indent="0"/>
            <a:r>
              <a:rPr lang="en-US" sz="2000" b="0" dirty="0"/>
              <a:t>Move to adopt the text changes identified in submission 11-22-696r0,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Roy Want</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4658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11-22-929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(202206-01): </a:t>
            </a:r>
          </a:p>
          <a:p>
            <a:pPr marL="0" indent="0"/>
            <a:r>
              <a:rPr lang="en-US" sz="2000" b="0" dirty="0"/>
              <a:t>Move to adopt the resolution depicted by document 11-22-929r1 for CIDs 8011, 8012, 8013, 8015, 8017, 8018, 8053 (a total 7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a:t>
            </a:r>
            <a:r>
              <a:rPr lang="en-US" sz="2000" b="0"/>
              <a:t>):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442585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149521</TotalTime>
  <Words>18665</Words>
  <Application>Microsoft Office PowerPoint</Application>
  <PresentationFormat>Widescreen</PresentationFormat>
  <Paragraphs>2587</Paragraphs>
  <Slides>220</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220</vt:i4>
      </vt:variant>
    </vt:vector>
  </HeadingPairs>
  <TitlesOfParts>
    <vt:vector size="225" baseType="lpstr">
      <vt:lpstr>Symbol</vt:lpstr>
      <vt:lpstr>Times New Roman</vt:lpstr>
      <vt:lpstr>Verdana</vt:lpstr>
      <vt:lpstr>Office Theme</vt:lpstr>
      <vt:lpstr>Document</vt:lpstr>
      <vt:lpstr>TGaz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lpstr>Submission 11-22-128</vt:lpstr>
      <vt:lpstr>Submission 11-22-168</vt:lpstr>
      <vt:lpstr>Submission 11-22-131</vt:lpstr>
      <vt:lpstr>Submission 11-22-156</vt:lpstr>
      <vt:lpstr>Submission 11-22-149</vt:lpstr>
      <vt:lpstr>Submission 11-22-259</vt:lpstr>
      <vt:lpstr>Submission 11-22-148</vt:lpstr>
      <vt:lpstr>Submission 11-22-265</vt:lpstr>
      <vt:lpstr>Submission 11-22-297</vt:lpstr>
      <vt:lpstr>Submission 11-22-366</vt:lpstr>
      <vt:lpstr>Submission 11-22-368</vt:lpstr>
      <vt:lpstr>Submission 11-22-357</vt:lpstr>
      <vt:lpstr>Approval of previous meeting minutes</vt:lpstr>
      <vt:lpstr>Approval of previous meeting minutes</vt:lpstr>
      <vt:lpstr>Approval to forward 11az Draft to JTC1/SC6</vt:lpstr>
      <vt:lpstr>Submission 11-22-402</vt:lpstr>
      <vt:lpstr>Submission 11-22-400</vt:lpstr>
      <vt:lpstr>Submission 11-22-437</vt:lpstr>
      <vt:lpstr>Submission 11-22-451</vt:lpstr>
      <vt:lpstr>Submission 11-22-471</vt:lpstr>
      <vt:lpstr>Submission 11-22-471</vt:lpstr>
      <vt:lpstr>Submission 11-22-503</vt:lpstr>
      <vt:lpstr>Submission 11-22-505</vt:lpstr>
      <vt:lpstr>Submission 11-22-489</vt:lpstr>
      <vt:lpstr>Submission 11-22-598</vt:lpstr>
      <vt:lpstr>Submission 11-22-572</vt:lpstr>
      <vt:lpstr>Submission 11-22-624</vt:lpstr>
      <vt:lpstr>Submission 11-22-637</vt:lpstr>
      <vt:lpstr>Submission 11-22-605</vt:lpstr>
      <vt:lpstr>Submission 11-22-640</vt:lpstr>
      <vt:lpstr>Submission 11-22-673</vt:lpstr>
      <vt:lpstr>Submission 11-22-672</vt:lpstr>
      <vt:lpstr>Submission 11-22-643</vt:lpstr>
      <vt:lpstr>Submission 11-22-671</vt:lpstr>
      <vt:lpstr>Submission 11-22-621</vt:lpstr>
      <vt:lpstr>TG vice chair affirmation</vt:lpstr>
      <vt:lpstr>TG secretary affirmation</vt:lpstr>
      <vt:lpstr>Approval of previous meeting minutes</vt:lpstr>
      <vt:lpstr>Approval of previous meeting minutes</vt:lpstr>
      <vt:lpstr>Submission 11-22-695</vt:lpstr>
      <vt:lpstr>Submission 11-22-735</vt:lpstr>
      <vt:lpstr>Submission 11-22-712</vt:lpstr>
      <vt:lpstr>Submission 11-22-751</vt:lpstr>
      <vt:lpstr>Submission 11-22-739</vt:lpstr>
      <vt:lpstr>Submission 11-22-758</vt:lpstr>
      <vt:lpstr>Submission 11-22-767</vt:lpstr>
      <vt:lpstr>SA Recirculation Ballot</vt:lpstr>
      <vt:lpstr>Submission 11-22-696</vt:lpstr>
      <vt:lpstr>Submission 11-22-929</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447</cp:revision>
  <cp:lastPrinted>1601-01-01T00:00:00Z</cp:lastPrinted>
  <dcterms:created xsi:type="dcterms:W3CDTF">2018-08-06T10:28:59Z</dcterms:created>
  <dcterms:modified xsi:type="dcterms:W3CDTF">2022-06-29T17:59:51Z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