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1"/>
  </p:notesMasterIdLst>
  <p:handoutMasterIdLst>
    <p:handoutMasterId r:id="rId222"/>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microsoft.com/office/2016/11/relationships/changesInfo" Target="changesInfos/changesInfo1.xml"/><Relationship Id="rId201" Type="http://schemas.openxmlformats.org/officeDocument/2006/relationships/slide" Target="slides/slide200.xml"/><Relationship Id="rId222"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224" Type="http://schemas.openxmlformats.org/officeDocument/2006/relationships/viewProps" Target="view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notesMaster" Target="notesMasters/notesMaster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BF6B762-EB25-4B84-AB7E-ED01D80E8A48}"/>
    <pc:docChg chg="undo custSel addSld modSld sldOrd modMainMaster modSection">
      <pc:chgData name="Segev, Jonathan" userId="7c67a1b0-8725-4553-8055-0888dbcaef94" providerId="ADAL" clId="{7BF6B762-EB25-4B84-AB7E-ED01D80E8A48}" dt="2022-05-12T22:56:43.518" v="436" actId="20577"/>
      <pc:docMkLst>
        <pc:docMk/>
      </pc:docMkLst>
      <pc:sldChg chg="modSp mod">
        <pc:chgData name="Segev, Jonathan" userId="7c67a1b0-8725-4553-8055-0888dbcaef94" providerId="ADAL" clId="{7BF6B762-EB25-4B84-AB7E-ED01D80E8A48}" dt="2022-05-12T18:56:57.608" v="376" actId="113"/>
        <pc:sldMkLst>
          <pc:docMk/>
          <pc:sldMk cId="3038314664" sldId="998"/>
        </pc:sldMkLst>
        <pc:spChg chg="mod">
          <ac:chgData name="Segev, Jonathan" userId="7c67a1b0-8725-4553-8055-0888dbcaef94" providerId="ADAL" clId="{7BF6B762-EB25-4B84-AB7E-ED01D80E8A48}" dt="2022-05-12T18:56:57.608" v="376" actId="113"/>
          <ac:spMkLst>
            <pc:docMk/>
            <pc:sldMk cId="3038314664" sldId="998"/>
            <ac:spMk id="3" creationId="{0936EB8A-55A4-4B19-9900-20A33331A794}"/>
          </ac:spMkLst>
        </pc:spChg>
      </pc:sldChg>
      <pc:sldChg chg="modSp mod">
        <pc:chgData name="Segev, Jonathan" userId="7c67a1b0-8725-4553-8055-0888dbcaef94" providerId="ADAL" clId="{7BF6B762-EB25-4B84-AB7E-ED01D80E8A48}" dt="2022-05-12T17:52:11.970" v="103" actId="20577"/>
        <pc:sldMkLst>
          <pc:docMk/>
          <pc:sldMk cId="4204757078" sldId="999"/>
        </pc:sldMkLst>
        <pc:spChg chg="mod">
          <ac:chgData name="Segev, Jonathan" userId="7c67a1b0-8725-4553-8055-0888dbcaef94" providerId="ADAL" clId="{7BF6B762-EB25-4B84-AB7E-ED01D80E8A48}" dt="2022-05-12T17:52:11.970" v="103" actId="20577"/>
          <ac:spMkLst>
            <pc:docMk/>
            <pc:sldMk cId="4204757078" sldId="999"/>
            <ac:spMk id="3" creationId="{67DD31E9-AD35-400D-B673-CDF80A3048BB}"/>
          </ac:spMkLst>
        </pc:spChg>
      </pc:sldChg>
      <pc:sldChg chg="modSp mod">
        <pc:chgData name="Segev, Jonathan" userId="7c67a1b0-8725-4553-8055-0888dbcaef94" providerId="ADAL" clId="{7BF6B762-EB25-4B84-AB7E-ED01D80E8A48}" dt="2022-05-12T17:47:54.483" v="55" actId="20577"/>
        <pc:sldMkLst>
          <pc:docMk/>
          <pc:sldMk cId="2595081424" sldId="1000"/>
        </pc:sldMkLst>
        <pc:spChg chg="mod">
          <ac:chgData name="Segev, Jonathan" userId="7c67a1b0-8725-4553-8055-0888dbcaef94" providerId="ADAL" clId="{7BF6B762-EB25-4B84-AB7E-ED01D80E8A48}" dt="2022-05-12T17:47:54.483" v="55" actId="20577"/>
          <ac:spMkLst>
            <pc:docMk/>
            <pc:sldMk cId="2595081424" sldId="1000"/>
            <ac:spMk id="3" creationId="{67DD31E9-AD35-400D-B673-CDF80A3048BB}"/>
          </ac:spMkLst>
        </pc:spChg>
      </pc:sldChg>
      <pc:sldChg chg="modSp mod">
        <pc:chgData name="Segev, Jonathan" userId="7c67a1b0-8725-4553-8055-0888dbcaef94" providerId="ADAL" clId="{7BF6B762-EB25-4B84-AB7E-ED01D80E8A48}" dt="2022-05-12T18:25:23.390" v="202" actId="20577"/>
        <pc:sldMkLst>
          <pc:docMk/>
          <pc:sldMk cId="3107936409" sldId="1001"/>
        </pc:sldMkLst>
        <pc:spChg chg="mod">
          <ac:chgData name="Segev, Jonathan" userId="7c67a1b0-8725-4553-8055-0888dbcaef94" providerId="ADAL" clId="{7BF6B762-EB25-4B84-AB7E-ED01D80E8A48}" dt="2022-05-12T18:25:23.390" v="202" actId="20577"/>
          <ac:spMkLst>
            <pc:docMk/>
            <pc:sldMk cId="3107936409" sldId="1001"/>
            <ac:spMk id="3" creationId="{67DD31E9-AD35-400D-B673-CDF80A3048BB}"/>
          </ac:spMkLst>
        </pc:spChg>
      </pc:sldChg>
      <pc:sldChg chg="modSp mod ord">
        <pc:chgData name="Segev, Jonathan" userId="7c67a1b0-8725-4553-8055-0888dbcaef94" providerId="ADAL" clId="{7BF6B762-EB25-4B84-AB7E-ED01D80E8A48}" dt="2022-05-12T18:21:03.234" v="154" actId="20577"/>
        <pc:sldMkLst>
          <pc:docMk/>
          <pc:sldMk cId="3947286608" sldId="1002"/>
        </pc:sldMkLst>
        <pc:spChg chg="mod">
          <ac:chgData name="Segev, Jonathan" userId="7c67a1b0-8725-4553-8055-0888dbcaef94" providerId="ADAL" clId="{7BF6B762-EB25-4B84-AB7E-ED01D80E8A48}" dt="2022-05-12T18:19:11.227" v="107" actId="6549"/>
          <ac:spMkLst>
            <pc:docMk/>
            <pc:sldMk cId="3947286608" sldId="1002"/>
            <ac:spMk id="2" creationId="{645D4345-8700-431B-8CD5-FCA5A6C08D88}"/>
          </ac:spMkLst>
        </pc:spChg>
        <pc:spChg chg="mod">
          <ac:chgData name="Segev, Jonathan" userId="7c67a1b0-8725-4553-8055-0888dbcaef94" providerId="ADAL" clId="{7BF6B762-EB25-4B84-AB7E-ED01D80E8A48}" dt="2022-05-12T18:21:03.234" v="154" actId="20577"/>
          <ac:spMkLst>
            <pc:docMk/>
            <pc:sldMk cId="3947286608" sldId="1002"/>
            <ac:spMk id="3" creationId="{67DD31E9-AD35-400D-B673-CDF80A3048BB}"/>
          </ac:spMkLst>
        </pc:spChg>
      </pc:sldChg>
      <pc:sldChg chg="modSp add mod">
        <pc:chgData name="Segev, Jonathan" userId="7c67a1b0-8725-4553-8055-0888dbcaef94" providerId="ADAL" clId="{7BF6B762-EB25-4B84-AB7E-ED01D80E8A48}" dt="2022-05-12T18:35:41.860" v="323" actId="20577"/>
        <pc:sldMkLst>
          <pc:docMk/>
          <pc:sldMk cId="3800880086" sldId="1003"/>
        </pc:sldMkLst>
        <pc:spChg chg="mod">
          <ac:chgData name="Segev, Jonathan" userId="7c67a1b0-8725-4553-8055-0888dbcaef94" providerId="ADAL" clId="{7BF6B762-EB25-4B84-AB7E-ED01D80E8A48}" dt="2022-05-12T18:33:18.911" v="209" actId="20577"/>
          <ac:spMkLst>
            <pc:docMk/>
            <pc:sldMk cId="3800880086" sldId="1003"/>
            <ac:spMk id="2" creationId="{645D4345-8700-431B-8CD5-FCA5A6C08D88}"/>
          </ac:spMkLst>
        </pc:spChg>
        <pc:spChg chg="mod">
          <ac:chgData name="Segev, Jonathan" userId="7c67a1b0-8725-4553-8055-0888dbcaef94" providerId="ADAL" clId="{7BF6B762-EB25-4B84-AB7E-ED01D80E8A48}" dt="2022-05-12T18:35:41.860" v="323" actId="20577"/>
          <ac:spMkLst>
            <pc:docMk/>
            <pc:sldMk cId="3800880086" sldId="1003"/>
            <ac:spMk id="3" creationId="{67DD31E9-AD35-400D-B673-CDF80A3048BB}"/>
          </ac:spMkLst>
        </pc:spChg>
      </pc:sldChg>
      <pc:sldChg chg="modSp add mod ord">
        <pc:chgData name="Segev, Jonathan" userId="7c67a1b0-8725-4553-8055-0888dbcaef94" providerId="ADAL" clId="{7BF6B762-EB25-4B84-AB7E-ED01D80E8A48}" dt="2022-05-12T19:12:45.432" v="434" actId="20577"/>
        <pc:sldMkLst>
          <pc:docMk/>
          <pc:sldMk cId="64658170" sldId="1004"/>
        </pc:sldMkLst>
        <pc:spChg chg="mod">
          <ac:chgData name="Segev, Jonathan" userId="7c67a1b0-8725-4553-8055-0888dbcaef94" providerId="ADAL" clId="{7BF6B762-EB25-4B84-AB7E-ED01D80E8A48}" dt="2022-05-12T19:10:54.865" v="387" actId="20577"/>
          <ac:spMkLst>
            <pc:docMk/>
            <pc:sldMk cId="64658170" sldId="1004"/>
            <ac:spMk id="2" creationId="{645D4345-8700-431B-8CD5-FCA5A6C08D88}"/>
          </ac:spMkLst>
        </pc:spChg>
        <pc:spChg chg="mod">
          <ac:chgData name="Segev, Jonathan" userId="7c67a1b0-8725-4553-8055-0888dbcaef94" providerId="ADAL" clId="{7BF6B762-EB25-4B84-AB7E-ED01D80E8A48}" dt="2022-05-12T19:12:45.432" v="434" actId="20577"/>
          <ac:spMkLst>
            <pc:docMk/>
            <pc:sldMk cId="64658170" sldId="1004"/>
            <ac:spMk id="3" creationId="{67DD31E9-AD35-400D-B673-CDF80A3048BB}"/>
          </ac:spMkLst>
        </pc:spChg>
      </pc:sldChg>
      <pc:sldMasterChg chg="modSp mod">
        <pc:chgData name="Segev, Jonathan" userId="7c67a1b0-8725-4553-8055-0888dbcaef94" providerId="ADAL" clId="{7BF6B762-EB25-4B84-AB7E-ED01D80E8A48}" dt="2022-05-12T22:56:43.518" v="436" actId="20577"/>
        <pc:sldMasterMkLst>
          <pc:docMk/>
          <pc:sldMasterMk cId="0" sldId="2147483648"/>
        </pc:sldMasterMkLst>
        <pc:spChg chg="mod">
          <ac:chgData name="Segev, Jonathan" userId="7c67a1b0-8725-4553-8055-0888dbcaef94" providerId="ADAL" clId="{7BF6B762-EB25-4B84-AB7E-ED01D80E8A48}" dt="2022-05-12T22:56:43.518" v="436"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802.11-20/0771r55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2022-05-12</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149497</TotalTime>
  <Words>18583</Words>
  <Application>Microsoft Office PowerPoint</Application>
  <PresentationFormat>Widescreen</PresentationFormat>
  <Paragraphs>2577</Paragraphs>
  <Slides>219</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219</vt:i4>
      </vt:variant>
    </vt:vector>
  </HeadingPairs>
  <TitlesOfParts>
    <vt:vector size="225" baseType="lpstr">
      <vt:lpstr>Arial</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447</cp:revision>
  <cp:lastPrinted>1601-01-01T00:00:00Z</cp:lastPrinted>
  <dcterms:created xsi:type="dcterms:W3CDTF">2018-08-06T10:28:59Z</dcterms:created>
  <dcterms:modified xsi:type="dcterms:W3CDTF">2022-05-12T22:56:52Z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