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9"/>
  </p:notesMasterIdLst>
  <p:handoutMasterIdLst>
    <p:handoutMasterId r:id="rId220"/>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1" r:id="rId216"/>
    <p:sldId id="1002" r:id="rId217"/>
    <p:sldId id="998" r:id="rId2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1"/>
            <p14:sldId id="1002"/>
            <p14:sldId id="99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0" d="100"/>
          <a:sy n="110" d="100"/>
        </p:scale>
        <p:origin x="69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222"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224" Type="http://schemas.openxmlformats.org/officeDocument/2006/relationships/tableStyles" Target="tableStyle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notesMaster" Target="notesMasters/notesMaster1.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handoutMaster" Target="handoutMasters/handoutMaster1.xml"/><Relationship Id="rId225"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presProps" Target="pres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6185C9F-11D5-49BE-93A2-933E57DA56C1}"/>
    <pc:docChg chg="addSld modSld modSection">
      <pc:chgData name="Segev, Jonathan" userId="7c67a1b0-8725-4553-8055-0888dbcaef94" providerId="ADAL" clId="{96185C9F-11D5-49BE-93A2-933E57DA56C1}" dt="2022-05-11T19:35:54.938" v="41" actId="6549"/>
      <pc:docMkLst>
        <pc:docMk/>
      </pc:docMkLst>
      <pc:sldChg chg="modSp mod">
        <pc:chgData name="Segev, Jonathan" userId="7c67a1b0-8725-4553-8055-0888dbcaef94" providerId="ADAL" clId="{96185C9F-11D5-49BE-93A2-933E57DA56C1}" dt="2022-05-11T19:35:26.039" v="16" actId="113"/>
        <pc:sldMkLst>
          <pc:docMk/>
          <pc:sldMk cId="3038314664" sldId="998"/>
        </pc:sldMkLst>
        <pc:spChg chg="mod">
          <ac:chgData name="Segev, Jonathan" userId="7c67a1b0-8725-4553-8055-0888dbcaef94" providerId="ADAL" clId="{96185C9F-11D5-49BE-93A2-933E57DA56C1}" dt="2022-05-11T19:35:26.039" v="16" actId="113"/>
          <ac:spMkLst>
            <pc:docMk/>
            <pc:sldMk cId="3038314664" sldId="998"/>
            <ac:spMk id="3" creationId="{0936EB8A-55A4-4B19-9900-20A33331A794}"/>
          </ac:spMkLst>
        </pc:spChg>
      </pc:sldChg>
      <pc:sldChg chg="modSp mod">
        <pc:chgData name="Segev, Jonathan" userId="7c67a1b0-8725-4553-8055-0888dbcaef94" providerId="ADAL" clId="{96185C9F-11D5-49BE-93A2-933E57DA56C1}" dt="2022-05-11T19:34:37.238" v="15" actId="20577"/>
        <pc:sldMkLst>
          <pc:docMk/>
          <pc:sldMk cId="3107936409" sldId="1001"/>
        </pc:sldMkLst>
        <pc:spChg chg="mod">
          <ac:chgData name="Segev, Jonathan" userId="7c67a1b0-8725-4553-8055-0888dbcaef94" providerId="ADAL" clId="{96185C9F-11D5-49BE-93A2-933E57DA56C1}" dt="2022-05-11T19:34:16.278" v="1" actId="20577"/>
          <ac:spMkLst>
            <pc:docMk/>
            <pc:sldMk cId="3107936409" sldId="1001"/>
            <ac:spMk id="2" creationId="{645D4345-8700-431B-8CD5-FCA5A6C08D88}"/>
          </ac:spMkLst>
        </pc:spChg>
        <pc:spChg chg="mod">
          <ac:chgData name="Segev, Jonathan" userId="7c67a1b0-8725-4553-8055-0888dbcaef94" providerId="ADAL" clId="{96185C9F-11D5-49BE-93A2-933E57DA56C1}" dt="2022-05-11T19:34:37.238" v="15" actId="20577"/>
          <ac:spMkLst>
            <pc:docMk/>
            <pc:sldMk cId="3107936409" sldId="1001"/>
            <ac:spMk id="3" creationId="{67DD31E9-AD35-400D-B673-CDF80A3048BB}"/>
          </ac:spMkLst>
        </pc:spChg>
      </pc:sldChg>
      <pc:sldChg chg="modSp add mod">
        <pc:chgData name="Segev, Jonathan" userId="7c67a1b0-8725-4553-8055-0888dbcaef94" providerId="ADAL" clId="{96185C9F-11D5-49BE-93A2-933E57DA56C1}" dt="2022-05-11T19:35:54.938" v="41" actId="6549"/>
        <pc:sldMkLst>
          <pc:docMk/>
          <pc:sldMk cId="3947286608" sldId="1002"/>
        </pc:sldMkLst>
        <pc:spChg chg="mod">
          <ac:chgData name="Segev, Jonathan" userId="7c67a1b0-8725-4553-8055-0888dbcaef94" providerId="ADAL" clId="{96185C9F-11D5-49BE-93A2-933E57DA56C1}" dt="2022-05-11T19:35:45.370" v="27" actId="20577"/>
          <ac:spMkLst>
            <pc:docMk/>
            <pc:sldMk cId="3947286608" sldId="1002"/>
            <ac:spMk id="2" creationId="{645D4345-8700-431B-8CD5-FCA5A6C08D88}"/>
          </ac:spMkLst>
        </pc:spChg>
        <pc:spChg chg="mod">
          <ac:chgData name="Segev, Jonathan" userId="7c67a1b0-8725-4553-8055-0888dbcaef94" providerId="ADAL" clId="{96185C9F-11D5-49BE-93A2-933E57DA56C1}" dt="2022-05-11T19:35:54.938" v="41" actId="6549"/>
          <ac:spMkLst>
            <pc:docMk/>
            <pc:sldMk cId="3947286608" sldId="1002"/>
            <ac:spMk id="3" creationId="{67DD31E9-AD35-400D-B673-CDF80A3048B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802.11-20/0771r54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2022-04-13</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11-22-712r?1? for CID 7209 (a total 1 CID),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11-22-758r?0? for CID 7300 (a total 1 CID),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11-22-7??r?0? for CID 7217 (a total 1 CID),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effectLst/>
                <a:highlight>
                  <a:srgbClr val="FFFF00"/>
                </a:highlight>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Draft 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a:t>
            </a:r>
            <a:endParaRPr lang="en-US" sz="2000" b="0" dirty="0"/>
          </a:p>
          <a:p>
            <a:r>
              <a:rPr lang="en-US" sz="2000" dirty="0"/>
              <a:t>Second:</a:t>
            </a:r>
            <a:endParaRPr lang="en-US" sz="2000" b="0" dirty="0"/>
          </a:p>
          <a:p>
            <a:r>
              <a:rPr lang="en-US" sz="2000" dirty="0"/>
              <a:t>Results (Y/N/A):</a:t>
            </a:r>
            <a:endParaRPr lang="en-US" sz="2000" b="0" dirty="0"/>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149181</TotalTime>
  <Words>18445</Words>
  <Application>Microsoft Office PowerPoint</Application>
  <PresentationFormat>Widescreen</PresentationFormat>
  <Paragraphs>2557</Paragraphs>
  <Slides>217</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217</vt:i4>
      </vt:variant>
    </vt:vector>
  </HeadingPairs>
  <TitlesOfParts>
    <vt:vector size="223" baseType="lpstr">
      <vt:lpstr>Arial</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11-22-758</vt:lpstr>
      <vt:lpstr>Submission 11-22-7??</vt:lpstr>
      <vt:lpstr>SA 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446</cp:revision>
  <cp:lastPrinted>1601-01-01T00:00:00Z</cp:lastPrinted>
  <dcterms:created xsi:type="dcterms:W3CDTF">2018-08-06T10:28:59Z</dcterms:created>
  <dcterms:modified xsi:type="dcterms:W3CDTF">2022-05-11T19:36:04Z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