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0"/>
  </p:notesMasterIdLst>
  <p:handoutMasterIdLst>
    <p:handoutMasterId r:id="rId201"/>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microsoft.com/office/2016/11/relationships/changesInfo" Target="changesInfos/changesInfo1.xml"/><Relationship Id="rId201"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A8C3ED1-AE70-4E28-81D8-5BF95D64C0AB}"/>
    <pc:docChg chg="custSel addSld modSld modSection">
      <pc:chgData name="Segev, Jonathan" userId="7c67a1b0-8725-4553-8055-0888dbcaef94" providerId="ADAL" clId="{9A8C3ED1-AE70-4E28-81D8-5BF95D64C0AB}" dt="2022-04-13T18:52:24.177" v="132" actId="20577"/>
      <pc:docMkLst>
        <pc:docMk/>
      </pc:docMkLst>
      <pc:sldChg chg="modSp add mod">
        <pc:chgData name="Segev, Jonathan" userId="7c67a1b0-8725-4553-8055-0888dbcaef94" providerId="ADAL" clId="{9A8C3ED1-AE70-4E28-81D8-5BF95D64C0AB}" dt="2022-04-13T18:52:24.177" v="132" actId="20577"/>
        <pc:sldMkLst>
          <pc:docMk/>
          <pc:sldMk cId="545936565" sldId="982"/>
        </pc:sldMkLst>
        <pc:spChg chg="mod">
          <ac:chgData name="Segev, Jonathan" userId="7c67a1b0-8725-4553-8055-0888dbcaef94" providerId="ADAL" clId="{9A8C3ED1-AE70-4E28-81D8-5BF95D64C0AB}" dt="2022-04-13T18:50:18.885" v="50" actId="6549"/>
          <ac:spMkLst>
            <pc:docMk/>
            <pc:sldMk cId="545936565" sldId="982"/>
            <ac:spMk id="2" creationId="{645D4345-8700-431B-8CD5-FCA5A6C08D88}"/>
          </ac:spMkLst>
        </pc:spChg>
        <pc:spChg chg="mod">
          <ac:chgData name="Segev, Jonathan" userId="7c67a1b0-8725-4553-8055-0888dbcaef94" providerId="ADAL" clId="{9A8C3ED1-AE70-4E28-81D8-5BF95D64C0AB}" dt="2022-04-13T18:52:24.177" v="132" actId="20577"/>
          <ac:spMkLst>
            <pc:docMk/>
            <pc:sldMk cId="545936565" sldId="982"/>
            <ac:spMk id="3" creationId="{67DD31E9-AD35-400D-B673-CDF80A3048B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802.11-20/0771r50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2022-04-13</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148067</TotalTime>
  <Words>17131</Words>
  <Application>Microsoft Office PowerPoint</Application>
  <PresentationFormat>Widescreen</PresentationFormat>
  <Paragraphs>2356</Paragraphs>
  <Slides>198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198</vt:i4>
      </vt:variant>
    </vt:vector>
  </HeadingPairs>
  <TitlesOfParts>
    <vt:vector size="203" baseType="lpstr">
      <vt:lpstr>Arial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433</cp:revision>
  <cp:lastPrinted>1601-01-01T00:00:00Z</cp:lastPrinted>
  <dcterms:created xsi:type="dcterms:W3CDTF">2018-08-06T10:28:59Z</dcterms:created>
  <dcterms:modified xsi:type="dcterms:W3CDTF">2022-04-13T18:52:31Z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