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8"/>
  </p:notesMasterIdLst>
  <p:handoutMasterIdLst>
    <p:handoutMasterId r:id="rId199"/>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1FBAA9-AB81-452A-8222-CE5AB743A1BB}" v="1" dt="2022-04-06T20:54:23.37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microsoft.com/office/2015/10/relationships/revisionInfo" Target="revisionInfo.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1"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notesMaster" Target="notesMasters/notesMaster1.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handoutMaster" Target="handoutMasters/handoutMaster1.xml"/><Relationship Id="rId203"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31FBAA9-AB81-452A-8222-CE5AB743A1BB}"/>
    <pc:docChg chg="modSld modMainMaster">
      <pc:chgData name="Segev, Jonathan" userId="7c67a1b0-8725-4553-8055-0888dbcaef94" providerId="ADAL" clId="{D31FBAA9-AB81-452A-8222-CE5AB743A1BB}" dt="2022-04-06T20:54:34.187" v="13" actId="20577"/>
      <pc:docMkLst>
        <pc:docMk/>
      </pc:docMkLst>
      <pc:sldChg chg="modSp mod">
        <pc:chgData name="Segev, Jonathan" userId="7c67a1b0-8725-4553-8055-0888dbcaef94" providerId="ADAL" clId="{D31FBAA9-AB81-452A-8222-CE5AB743A1BB}" dt="2022-04-06T20:54:34.187" v="13" actId="20577"/>
        <pc:sldMkLst>
          <pc:docMk/>
          <pc:sldMk cId="0" sldId="256"/>
        </pc:sldMkLst>
        <pc:spChg chg="mod">
          <ac:chgData name="Segev, Jonathan" userId="7c67a1b0-8725-4553-8055-0888dbcaef94" providerId="ADAL" clId="{D31FBAA9-AB81-452A-8222-CE5AB743A1BB}" dt="2022-04-06T20:54:34.187" v="13" actId="20577"/>
          <ac:spMkLst>
            <pc:docMk/>
            <pc:sldMk cId="0" sldId="256"/>
            <ac:spMk id="3074" creationId="{00000000-0000-0000-0000-000000000000}"/>
          </ac:spMkLst>
        </pc:spChg>
      </pc:sldChg>
      <pc:sldMasterChg chg="modSp mod">
        <pc:chgData name="Segev, Jonathan" userId="7c67a1b0-8725-4553-8055-0888dbcaef94" providerId="ADAL" clId="{D31FBAA9-AB81-452A-8222-CE5AB743A1BB}" dt="2022-04-06T20:54:11.753" v="1" actId="20577"/>
        <pc:sldMasterMkLst>
          <pc:docMk/>
          <pc:sldMasterMk cId="0" sldId="2147483648"/>
        </pc:sldMasterMkLst>
        <pc:spChg chg="mod">
          <ac:chgData name="Segev, Jonathan" userId="7c67a1b0-8725-4553-8055-0888dbcaef94" providerId="ADAL" clId="{D31FBAA9-AB81-452A-8222-CE5AB743A1BB}" dt="2022-04-06T20:54:11.753"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802.11-20/0771r49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2022-04-06</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147979</TotalTime>
  <Words>16989</Words>
  <Application>Microsoft Office PowerPoint</Application>
  <PresentationFormat>Widescreen</PresentationFormat>
  <Paragraphs>2336</Paragraphs>
  <Slides>196</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196</vt:i4>
      </vt:variant>
    </vt:vector>
  </HeadingPairs>
  <TitlesOfParts>
    <vt:vector size="201" baseType="lpstr">
      <vt:lpstr>Arial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431</cp:revision>
  <cp:lastPrinted>1601-01-01T00:00:00Z</cp:lastPrinted>
  <dcterms:created xsi:type="dcterms:W3CDTF">2018-08-06T10:28:59Z</dcterms:created>
  <dcterms:modified xsi:type="dcterms:W3CDTF">2022-04-06T20:54:41Z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