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7"/>
  </p:notesMasterIdLst>
  <p:handoutMasterIdLst>
    <p:handoutMasterId r:id="rId198"/>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id="{B24A8762-073D-42D4-844F-AA1B0217ACB2}">
          <p14:sldIdLst>
            <p14:sldId id="9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4" d="100"/>
          <a:sy n="124" d="100"/>
        </p:scale>
        <p:origin x="126" y="4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96" Type="http://schemas.openxmlformats.org/officeDocument/2006/relationships/slide" Target="slides/slide195.xml"/><Relationship Id="rId200"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notesMaster" Target="notesMasters/notesMaster1.xml"/><Relationship Id="rId201"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handoutMaster" Target="handoutMasters/handoutMaster1.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presProps" Target="presProps.xml"/><Relationship Id="rId203"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DF3AD10-CD50-4CB2-BB07-55F12832E0CB}"/>
    <pc:docChg chg="modSld">
      <pc:chgData name="Segev, Jonathan" userId="7c67a1b0-8725-4553-8055-0888dbcaef94" providerId="ADAL" clId="{BDF3AD10-CD50-4CB2-BB07-55F12832E0CB}" dt="2022-04-01T17:50:51.449" v="9" actId="20577"/>
      <pc:docMkLst>
        <pc:docMk/>
      </pc:docMkLst>
      <pc:sldChg chg="modSp mod">
        <pc:chgData name="Segev, Jonathan" userId="7c67a1b0-8725-4553-8055-0888dbcaef94" providerId="ADAL" clId="{BDF3AD10-CD50-4CB2-BB07-55F12832E0CB}" dt="2022-04-01T17:50:51.449" v="9" actId="20577"/>
        <pc:sldMkLst>
          <pc:docMk/>
          <pc:sldMk cId="0" sldId="256"/>
        </pc:sldMkLst>
        <pc:spChg chg="mod">
          <ac:chgData name="Segev, Jonathan" userId="7c67a1b0-8725-4553-8055-0888dbcaef94" providerId="ADAL" clId="{BDF3AD10-CD50-4CB2-BB07-55F12832E0CB}" dt="2022-04-01T17:50:51.449" v="9" actId="20577"/>
          <ac:spMkLst>
            <pc:docMk/>
            <pc:sldMk cId="0" sldId="256"/>
            <ac:spMk id="307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802.11-20/0771r48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2022-03-30</a:t>
            </a:r>
            <a:endParaRPr lang="en-GB" sz="2000" b="0" dirty="0"/>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147978</TotalTime>
  <Words>16912</Words>
  <Application>Microsoft Office PowerPoint</Application>
  <PresentationFormat>Widescreen</PresentationFormat>
  <Paragraphs>2326</Paragraphs>
  <Slides>195</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195</vt:i4>
      </vt:variant>
    </vt:vector>
  </HeadingPairs>
  <TitlesOfParts>
    <vt:vector size="199" baseType="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430</cp:revision>
  <cp:lastPrinted>1601-01-01T00:00:00Z</cp:lastPrinted>
  <dcterms:created xsi:type="dcterms:W3CDTF">2018-08-06T10:28:59Z</dcterms:created>
  <dcterms:modified xsi:type="dcterms:W3CDTF">2022-04-01T17:50:52Z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