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6"/>
  </p:notesMasterIdLst>
  <p:handoutMasterIdLst>
    <p:handoutMasterId r:id="rId197"/>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3" d="100"/>
          <a:sy n="123" d="100"/>
        </p:scale>
        <p:origin x="168"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196" Type="http://schemas.openxmlformats.org/officeDocument/2006/relationships/notesMaster" Target="notesMasters/notesMaster1.xml"/><Relationship Id="rId200"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handoutMaster" Target="handoutMasters/handoutMaster1.xml"/><Relationship Id="rId201"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presProps" Target="presProps.xml"/><Relationship Id="rId172" Type="http://schemas.openxmlformats.org/officeDocument/2006/relationships/slide" Target="slides/slide171.xml"/><Relationship Id="rId193" Type="http://schemas.openxmlformats.org/officeDocument/2006/relationships/slide" Target="slides/slide192.xml"/><Relationship Id="rId202" Type="http://schemas.microsoft.com/office/2016/11/relationships/changesInfo" Target="changesInfos/changesInfo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1C282489-D17B-46FE-846D-742E2EB0B810}"/>
    <pc:docChg chg="modMainMaster">
      <pc:chgData name="Segev, Jonathan" userId="7c67a1b0-8725-4553-8055-0888dbcaef94" providerId="ADAL" clId="{1C282489-D17B-46FE-846D-742E2EB0B810}" dt="2022-03-23T18:39:51.109" v="1" actId="20577"/>
      <pc:docMkLst>
        <pc:docMk/>
      </pc:docMkLst>
      <pc:sldMasterChg chg="modSp mod">
        <pc:chgData name="Segev, Jonathan" userId="7c67a1b0-8725-4553-8055-0888dbcaef94" providerId="ADAL" clId="{1C282489-D17B-46FE-846D-742E2EB0B810}" dt="2022-03-23T18:39:51.109" v="1" actId="20577"/>
        <pc:sldMasterMkLst>
          <pc:docMk/>
          <pc:sldMasterMk cId="0" sldId="2147483648"/>
        </pc:sldMasterMkLst>
        <pc:spChg chg="mod">
          <ac:chgData name="Segev, Jonathan" userId="7c67a1b0-8725-4553-8055-0888dbcaef94" providerId="ADAL" clId="{1C282489-D17B-46FE-846D-742E2EB0B810}" dt="2022-03-23T18:39:51.109"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802.11-20/0771r47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2022-02-09</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137958</TotalTime>
  <Words>16841</Words>
  <Application>Microsoft Office PowerPoint</Application>
  <PresentationFormat>Widescreen</PresentationFormat>
  <Paragraphs>2316</Paragraphs>
  <Slides>194</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194</vt:i4>
      </vt:variant>
    </vt:vector>
  </HeadingPairs>
  <TitlesOfParts>
    <vt:vector size="199" baseType="lpstr">
      <vt:lpstr>Arial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429</cp:revision>
  <cp:lastPrinted>1601-01-01T00:00:00Z</cp:lastPrinted>
  <dcterms:created xsi:type="dcterms:W3CDTF">2018-08-06T10:28:59Z</dcterms:created>
  <dcterms:modified xsi:type="dcterms:W3CDTF">2022-03-23T18:40:00Z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