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5"/>
  </p:notesMasterIdLst>
  <p:handoutMasterIdLst>
    <p:handoutMasterId r:id="rId196"/>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96" Type="http://schemas.openxmlformats.org/officeDocument/2006/relationships/handoutMaster" Target="handoutMasters/handoutMaster1.xml"/><Relationship Id="rId200"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presProps" Target="presProps.xml"/><Relationship Id="rId201" Type="http://schemas.microsoft.com/office/2016/11/relationships/changesInfo" Target="changesInfos/changesInfo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viewProps" Target="viewProps.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notesMaster" Target="notesMasters/notesMaster1.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82CF256-E729-4607-AFA8-9C74400CB2EF}"/>
    <pc:docChg chg="modMainMaster">
      <pc:chgData name="Segev, Jonathan" userId="7c67a1b0-8725-4553-8055-0888dbcaef94" providerId="ADAL" clId="{A82CF256-E729-4607-AFA8-9C74400CB2EF}" dt="2022-03-17T16:58:21.198" v="1" actId="20577"/>
      <pc:docMkLst>
        <pc:docMk/>
      </pc:docMkLst>
      <pc:sldMasterChg chg="modSp mod">
        <pc:chgData name="Segev, Jonathan" userId="7c67a1b0-8725-4553-8055-0888dbcaef94" providerId="ADAL" clId="{A82CF256-E729-4607-AFA8-9C74400CB2EF}" dt="2022-03-17T16:58:21.198" v="1" actId="20577"/>
        <pc:sldMasterMkLst>
          <pc:docMk/>
          <pc:sldMasterMk cId="0" sldId="2147483648"/>
        </pc:sldMasterMkLst>
        <pc:spChg chg="mod">
          <ac:chgData name="Segev, Jonathan" userId="7c67a1b0-8725-4553-8055-0888dbcaef94" providerId="ADAL" clId="{A82CF256-E729-4607-AFA8-9C74400CB2EF}" dt="2022-03-17T16:58:21.198"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802.11-20/0771r46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2022-02-09</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137949</TotalTime>
  <Words>16772</Words>
  <Application>Microsoft Office PowerPoint</Application>
  <PresentationFormat>Widescreen</PresentationFormat>
  <Paragraphs>2306</Paragraphs>
  <Slides>193</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193</vt:i4>
      </vt:variant>
    </vt:vector>
  </HeadingPairs>
  <TitlesOfParts>
    <vt:vector size="198" baseType="lpstr">
      <vt:lpstr>Arial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428</cp:revision>
  <cp:lastPrinted>1601-01-01T00:00:00Z</cp:lastPrinted>
  <dcterms:created xsi:type="dcterms:W3CDTF">2018-08-06T10:28:59Z</dcterms:created>
  <dcterms:modified xsi:type="dcterms:W3CDTF">2022-03-17T16:58:30Z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