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8"/>
  </p:notesMasterIdLst>
  <p:handoutMasterIdLst>
    <p:handoutMasterId r:id="rId189"/>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059411-E1B9-4079-A070-BE54FB557D2C}" v="1" dt="2022-03-04T22:49:29.48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4" d="100"/>
          <a:sy n="124" d="100"/>
        </p:scale>
        <p:origin x="126" y="4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microsoft.com/office/2015/10/relationships/revisionInfo" Target="revisionInfo.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5059411-E1B9-4079-A070-BE54FB557D2C}"/>
    <pc:docChg chg="undo custSel addSld modSld modMainMaster addSection modSection">
      <pc:chgData name="Segev, Jonathan" userId="7c67a1b0-8725-4553-8055-0888dbcaef94" providerId="ADAL" clId="{15059411-E1B9-4079-A070-BE54FB557D2C}" dt="2022-03-04T22:56:48.070" v="308" actId="113"/>
      <pc:docMkLst>
        <pc:docMk/>
      </pc:docMkLst>
      <pc:sldChg chg="modSp add mod">
        <pc:chgData name="Segev, Jonathan" userId="7c67a1b0-8725-4553-8055-0888dbcaef94" providerId="ADAL" clId="{15059411-E1B9-4079-A070-BE54FB557D2C}" dt="2022-03-04T22:51:17.201" v="60" actId="20577"/>
        <pc:sldMkLst>
          <pc:docMk/>
          <pc:sldMk cId="3270233057" sldId="968"/>
        </pc:sldMkLst>
        <pc:spChg chg="mod">
          <ac:chgData name="Segev, Jonathan" userId="7c67a1b0-8725-4553-8055-0888dbcaef94" providerId="ADAL" clId="{15059411-E1B9-4079-A070-BE54FB557D2C}" dt="2022-03-04T22:51:17.201" v="60" actId="20577"/>
          <ac:spMkLst>
            <pc:docMk/>
            <pc:sldMk cId="3270233057" sldId="968"/>
            <ac:spMk id="3" creationId="{74CD575E-0FCC-4422-B3E5-A1148EBE959D}"/>
          </ac:spMkLst>
        </pc:spChg>
      </pc:sldChg>
      <pc:sldChg chg="modSp add mod">
        <pc:chgData name="Segev, Jonathan" userId="7c67a1b0-8725-4553-8055-0888dbcaef94" providerId="ADAL" clId="{15059411-E1B9-4079-A070-BE54FB557D2C}" dt="2022-03-04T22:55:30.817" v="138" actId="20577"/>
        <pc:sldMkLst>
          <pc:docMk/>
          <pc:sldMk cId="2376864664" sldId="969"/>
        </pc:sldMkLst>
        <pc:spChg chg="mod">
          <ac:chgData name="Segev, Jonathan" userId="7c67a1b0-8725-4553-8055-0888dbcaef94" providerId="ADAL" clId="{15059411-E1B9-4079-A070-BE54FB557D2C}" dt="2022-03-04T22:55:30.817" v="138" actId="20577"/>
          <ac:spMkLst>
            <pc:docMk/>
            <pc:sldMk cId="2376864664" sldId="969"/>
            <ac:spMk id="3" creationId="{74CD575E-0FCC-4422-B3E5-A1148EBE959D}"/>
          </ac:spMkLst>
        </pc:spChg>
      </pc:sldChg>
      <pc:sldChg chg="modSp new mod">
        <pc:chgData name="Segev, Jonathan" userId="7c67a1b0-8725-4553-8055-0888dbcaef94" providerId="ADAL" clId="{15059411-E1B9-4079-A070-BE54FB557D2C}" dt="2022-03-04T22:56:48.070" v="308" actId="113"/>
        <pc:sldMkLst>
          <pc:docMk/>
          <pc:sldMk cId="411604928" sldId="970"/>
        </pc:sldMkLst>
        <pc:spChg chg="mod">
          <ac:chgData name="Segev, Jonathan" userId="7c67a1b0-8725-4553-8055-0888dbcaef94" providerId="ADAL" clId="{15059411-E1B9-4079-A070-BE54FB557D2C}" dt="2022-03-04T22:56:00.931" v="193" actId="20577"/>
          <ac:spMkLst>
            <pc:docMk/>
            <pc:sldMk cId="411604928" sldId="970"/>
            <ac:spMk id="2" creationId="{099D4D2A-2846-4C2E-A11C-50B613B4AD4B}"/>
          </ac:spMkLst>
        </pc:spChg>
        <pc:spChg chg="mod">
          <ac:chgData name="Segev, Jonathan" userId="7c67a1b0-8725-4553-8055-0888dbcaef94" providerId="ADAL" clId="{15059411-E1B9-4079-A070-BE54FB557D2C}" dt="2022-03-04T22:56:48.070" v="308" actId="113"/>
          <ac:spMkLst>
            <pc:docMk/>
            <pc:sldMk cId="411604928" sldId="970"/>
            <ac:spMk id="3" creationId="{C6BEA981-77F8-4646-831E-E664A81705CE}"/>
          </ac:spMkLst>
        </pc:spChg>
      </pc:sldChg>
      <pc:sldMasterChg chg="modSp mod">
        <pc:chgData name="Segev, Jonathan" userId="7c67a1b0-8725-4553-8055-0888dbcaef94" providerId="ADAL" clId="{15059411-E1B9-4079-A070-BE54FB557D2C}" dt="2022-03-02T21:31:35.682" v="5" actId="20577"/>
        <pc:sldMasterMkLst>
          <pc:docMk/>
          <pc:sldMasterMk cId="0" sldId="2147483648"/>
        </pc:sldMasterMkLst>
        <pc:spChg chg="mod">
          <ac:chgData name="Segev, Jonathan" userId="7c67a1b0-8725-4553-8055-0888dbcaef94" providerId="ADAL" clId="{15059411-E1B9-4079-A070-BE54FB557D2C}" dt="2022-03-02T21:31:35.682" v="5"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802.11-20/0771r44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2022-02-09</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a:t>
            </a:r>
          </a:p>
          <a:p>
            <a:r>
              <a:rPr lang="en-US" b="0" dirty="0"/>
              <a:t>Seconded by:</a:t>
            </a:r>
          </a:p>
          <a:p>
            <a:r>
              <a:rPr lang="en-US" b="0" dirty="0"/>
              <a:t>Results (Y/N/A):</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11-22-402r0 “February-March-2022-telecon-minutes” posted to Mentor ??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a:t>
            </a:r>
          </a:p>
          <a:p>
            <a:r>
              <a:rPr lang="en-US" b="0" dirty="0"/>
              <a:t>Seconded by:</a:t>
            </a:r>
          </a:p>
          <a:p>
            <a:r>
              <a:rPr lang="en-US" b="0" dirty="0"/>
              <a:t>Results (Y/N/A):</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a:t>
            </a:r>
          </a:p>
          <a:p>
            <a:r>
              <a:rPr lang="en-US" b="0" dirty="0"/>
              <a:t>Move to approve forwarding of P802.11az D4.0 to JTC1/SC6.</a:t>
            </a:r>
          </a:p>
          <a:p>
            <a:endParaRPr lang="en-US" dirty="0"/>
          </a:p>
          <a:p>
            <a:r>
              <a:rPr lang="en-US" dirty="0"/>
              <a:t>Move:</a:t>
            </a:r>
          </a:p>
          <a:p>
            <a:r>
              <a:rPr lang="en-US" dirty="0"/>
              <a:t>2</a:t>
            </a:r>
            <a:r>
              <a:rPr lang="en-US" baseline="30000" dirty="0"/>
              <a:t>nd</a:t>
            </a:r>
            <a:r>
              <a:rPr lang="en-US" dirty="0"/>
              <a:t>:</a:t>
            </a:r>
          </a:p>
          <a:p>
            <a:endParaRPr lang="en-US" dirty="0"/>
          </a:p>
          <a:p>
            <a:r>
              <a:rPr lang="en-US" dirty="0"/>
              <a:t>Results:</a:t>
            </a:r>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129613</TotalTime>
  <Words>16160</Words>
  <Application>Microsoft Office PowerPoint</Application>
  <PresentationFormat>Widescreen</PresentationFormat>
  <Paragraphs>2235</Paragraphs>
  <Slides>186</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186</vt:i4>
      </vt:variant>
    </vt:vector>
  </HeadingPairs>
  <TitlesOfParts>
    <vt:vector size="190" baseType="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426</cp:revision>
  <cp:lastPrinted>1601-01-01T00:00:00Z</cp:lastPrinted>
  <dcterms:created xsi:type="dcterms:W3CDTF">2018-08-06T10:28:59Z</dcterms:created>
  <dcterms:modified xsi:type="dcterms:W3CDTF">2022-03-04T22:56:58Z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