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5"/>
  </p:notesMasterIdLst>
  <p:handoutMasterIdLst>
    <p:handoutMasterId r:id="rId186"/>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0" d="100"/>
          <a:sy n="110" d="100"/>
        </p:scale>
        <p:origin x="69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a:t>
            </a:r>
            <a:r>
              <a:rPr lang="en-US" b="0"/>
              <a:t>): unanimous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129602</TotalTime>
  <Words>15990</Words>
  <Application>Microsoft Office PowerPoint</Application>
  <PresentationFormat>Widescreen</PresentationFormat>
  <Paragraphs>2200</Paragraphs>
  <Slides>183</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183</vt:i4>
      </vt:variant>
    </vt:vector>
  </HeadingPairs>
  <TitlesOfParts>
    <vt:vector size="187" baseType="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427</cp:revision>
  <cp:lastPrinted>1601-01-01T00:00:00Z</cp:lastPrinted>
  <dcterms:created xsi:type="dcterms:W3CDTF">2018-08-06T10:28:59Z</dcterms:created>
  <dcterms:modified xsi:type="dcterms:W3CDTF">2022-03-02T21:15:53Z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