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3"/>
  </p:notesMasterIdLst>
  <p:handoutMasterIdLst>
    <p:handoutMasterId r:id="rId184"/>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 id="956" r:id="rId173"/>
    <p:sldId id="957" r:id="rId174"/>
    <p:sldId id="958" r:id="rId175"/>
    <p:sldId id="959" r:id="rId176"/>
    <p:sldId id="960" r:id="rId177"/>
    <p:sldId id="961" r:id="rId178"/>
    <p:sldId id="962" r:id="rId179"/>
    <p:sldId id="963" r:id="rId180"/>
    <p:sldId id="964" r:id="rId181"/>
    <p:sldId id="965" r:id="rId18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 name="Jan. 20 IEEE meeting week" id="{F65FDFED-EA08-4A6E-BCBF-58C1039C5DC2}">
          <p14:sldIdLst>
            <p14:sldId id="956"/>
          </p14:sldIdLst>
        </p14:section>
        <p14:section name="Jan.24 IEEE meeting week" id="{B37BE6A8-67CC-4AF7-8ABB-38C8985E401C}">
          <p14:sldIdLst>
            <p14:sldId id="957"/>
            <p14:sldId id="958"/>
            <p14:sldId id="959"/>
          </p14:sldIdLst>
        </p14:section>
        <p14:section name="Feb. 3 TGaz Telecon" id="{26C74342-1507-4C9F-AE50-8A19A93FC97B}">
          <p14:sldIdLst>
            <p14:sldId id="960"/>
          </p14:sldIdLst>
        </p14:section>
        <p14:section name="Feb. 9 TGaz Telecon" id="{DD69BE29-38FE-4FE4-8504-C8937F9CAAFE}">
          <p14:sldIdLst>
            <p14:sldId id="961"/>
            <p14:sldId id="962"/>
            <p14:sldId id="963"/>
            <p14:sldId id="964"/>
          </p14:sldIdLst>
        </p14:section>
        <p14:section name="Feb. 23 TGaz Telecon" id="{8DF23A96-AAAC-4CD6-A029-13AE51B60329}">
          <p14:sldIdLst>
            <p14:sldId id="96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9EA4D4-7522-402A-8891-F935905F57A4}" v="1" dt="2022-02-23T19:07:03.150"/>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3" d="100"/>
          <a:sy n="123" d="100"/>
        </p:scale>
        <p:origin x="168"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handoutMaster" Target="handoutMasters/handoutMaster1.xml"/><Relationship Id="rId189" Type="http://schemas.microsoft.com/office/2016/11/relationships/changesInfo" Target="changesInfos/changesInfo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0" Type="http://schemas.microsoft.com/office/2015/10/relationships/revisionInfo" Target="revisionInfo.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FD9EA4D4-7522-402A-8891-F935905F57A4}"/>
    <pc:docChg chg="undo custSel addSld modSld modMainMaster addSection modSection">
      <pc:chgData name="Segev, Jonathan" userId="7c67a1b0-8725-4553-8055-0888dbcaef94" providerId="ADAL" clId="{FD9EA4D4-7522-402A-8891-F935905F57A4}" dt="2022-02-23T19:09:59.107" v="80" actId="20577"/>
      <pc:docMkLst>
        <pc:docMk/>
      </pc:docMkLst>
      <pc:sldChg chg="modSp add mod">
        <pc:chgData name="Segev, Jonathan" userId="7c67a1b0-8725-4553-8055-0888dbcaef94" providerId="ADAL" clId="{FD9EA4D4-7522-402A-8891-F935905F57A4}" dt="2022-02-23T19:09:59.107" v="80" actId="20577"/>
        <pc:sldMkLst>
          <pc:docMk/>
          <pc:sldMk cId="3066605794" sldId="965"/>
        </pc:sldMkLst>
        <pc:spChg chg="mod">
          <ac:chgData name="Segev, Jonathan" userId="7c67a1b0-8725-4553-8055-0888dbcaef94" providerId="ADAL" clId="{FD9EA4D4-7522-402A-8891-F935905F57A4}" dt="2022-02-23T19:07:12.538" v="12" actId="20577"/>
          <ac:spMkLst>
            <pc:docMk/>
            <pc:sldMk cId="3066605794" sldId="965"/>
            <ac:spMk id="2" creationId="{645D4345-8700-431B-8CD5-FCA5A6C08D88}"/>
          </ac:spMkLst>
        </pc:spChg>
        <pc:spChg chg="mod">
          <ac:chgData name="Segev, Jonathan" userId="7c67a1b0-8725-4553-8055-0888dbcaef94" providerId="ADAL" clId="{FD9EA4D4-7522-402A-8891-F935905F57A4}" dt="2022-02-23T19:09:59.107" v="80" actId="20577"/>
          <ac:spMkLst>
            <pc:docMk/>
            <pc:sldMk cId="3066605794" sldId="965"/>
            <ac:spMk id="3" creationId="{67DD31E9-AD35-400D-B673-CDF80A3048BB}"/>
          </ac:spMkLst>
        </pc:spChg>
      </pc:sldChg>
      <pc:sldMasterChg chg="modSp mod">
        <pc:chgData name="Segev, Jonathan" userId="7c67a1b0-8725-4553-8055-0888dbcaef94" providerId="ADAL" clId="{FD9EA4D4-7522-402A-8891-F935905F57A4}" dt="2022-02-23T19:06:35.381" v="1" actId="20577"/>
        <pc:sldMasterMkLst>
          <pc:docMk/>
          <pc:sldMasterMk cId="0" sldId="2147483648"/>
        </pc:sldMasterMkLst>
        <pc:spChg chg="mod">
          <ac:chgData name="Segev, Jonathan" userId="7c67a1b0-8725-4553-8055-0888dbcaef94" providerId="ADAL" clId="{FD9EA4D4-7522-402A-8891-F935905F57A4}" dt="2022-02-23T19:06:35.381"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802.11-20/0771r42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a:t> Motion </a:t>
            </a:r>
            <a:r>
              <a:rPr lang="en-US" altLang="en-US" dirty="0"/>
              <a:t>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2022-02-09</a:t>
            </a:r>
          </a:p>
        </p:txBody>
      </p:sp>
      <p:sp>
        <p:nvSpPr>
          <p:cNvPr id="6" name="Date Placeholder 3"/>
          <p:cNvSpPr>
            <a:spLocks noGrp="1"/>
          </p:cNvSpPr>
          <p:nvPr>
            <p:ph type="dt" idx="10"/>
          </p:nvPr>
        </p:nvSpPr>
        <p:spPr/>
        <p:txBody>
          <a:bodyPr/>
          <a:lstStyle/>
          <a:p>
            <a:r>
              <a:rPr lang="en-US"/>
              <a:t>Feb.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a:t>
            </a:r>
            <a:r>
              <a:rPr lang="en-US" b="0"/>
              <a:t>): unanimous</a:t>
            </a:r>
            <a:endParaRPr lang="en-US" b="0" dirty="0"/>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11-22-128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(202201-07): </a:t>
            </a:r>
          </a:p>
          <a:p>
            <a:pPr marL="0" indent="0"/>
            <a:r>
              <a:rPr lang="en-US" sz="2000" b="0" dirty="0"/>
              <a:t>Move to adopt the resolutions depicted by document 11-22-128r1 for CIDs 7005, 7016, 7017, 7019, 7020, 7034, 7040, 7043 ( 8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890316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(202201-08): </a:t>
            </a:r>
          </a:p>
          <a:p>
            <a:pPr marL="0" indent="0"/>
            <a:r>
              <a:rPr lang="en-US" sz="2000" b="0" dirty="0"/>
              <a:t>Move to adopt the resolutions depicted by document 11-22-168r1 for CIDs 7047, 7056, 7065, 7072, 7076 (total of 5),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Chao Chun Wang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7252205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0EED-7E8E-4BF9-91E9-D31BF4FB0478}"/>
              </a:ext>
            </a:extLst>
          </p:cNvPr>
          <p:cNvSpPr>
            <a:spLocks noGrp="1"/>
          </p:cNvSpPr>
          <p:nvPr>
            <p:ph type="title"/>
          </p:nvPr>
        </p:nvSpPr>
        <p:spPr/>
        <p:txBody>
          <a:bodyPr/>
          <a:lstStyle/>
          <a:p>
            <a:r>
              <a:rPr lang="en-US" dirty="0"/>
              <a:t>Submission 11-22-131</a:t>
            </a:r>
          </a:p>
        </p:txBody>
      </p:sp>
      <p:sp>
        <p:nvSpPr>
          <p:cNvPr id="3" name="Content Placeholder 2">
            <a:extLst>
              <a:ext uri="{FF2B5EF4-FFF2-40B4-BE49-F238E27FC236}">
                <a16:creationId xmlns:a16="http://schemas.microsoft.com/office/drawing/2014/main" id="{3962179C-48FC-4A6F-BBF3-970C67149850}"/>
              </a:ext>
            </a:extLst>
          </p:cNvPr>
          <p:cNvSpPr>
            <a:spLocks noGrp="1"/>
          </p:cNvSpPr>
          <p:nvPr>
            <p:ph idx="1"/>
          </p:nvPr>
        </p:nvSpPr>
        <p:spPr/>
        <p:txBody>
          <a:bodyPr/>
          <a:lstStyle/>
          <a:p>
            <a:r>
              <a:rPr lang="en-US" sz="2400" dirty="0"/>
              <a:t>Motion </a:t>
            </a:r>
            <a:r>
              <a:rPr lang="en-US" sz="2400" b="0" dirty="0"/>
              <a:t>(202201-09): </a:t>
            </a:r>
          </a:p>
          <a:p>
            <a:pPr marL="0" indent="0"/>
            <a:r>
              <a:rPr lang="en-US" sz="2400" b="0" dirty="0"/>
              <a:t>Move to adopt the text changes described in 11-22-131r2, instruct the technical editor to incorporate it in the P802.11az draft and grant the editor editorial license. </a:t>
            </a:r>
          </a:p>
          <a:p>
            <a:endParaRPr lang="en-US" sz="2400" b="0" dirty="0"/>
          </a:p>
          <a:p>
            <a:r>
              <a:rPr lang="en-US" sz="2400" b="0" dirty="0"/>
              <a:t>Moved: Assaf Kasher </a:t>
            </a:r>
          </a:p>
          <a:p>
            <a:r>
              <a:rPr lang="en-US" b="0" dirty="0"/>
              <a:t>Second: Julia </a:t>
            </a:r>
            <a:r>
              <a:rPr lang="en-US" b="0" dirty="0" err="1"/>
              <a:t>Shuling</a:t>
            </a:r>
            <a:r>
              <a:rPr lang="en-US" b="0" dirty="0"/>
              <a:t> Feng</a:t>
            </a:r>
          </a:p>
          <a:p>
            <a:r>
              <a:rPr lang="en-US" b="0" dirty="0"/>
              <a:t>Results: unanimous </a:t>
            </a:r>
            <a:endParaRPr lang="en-US" dirty="0"/>
          </a:p>
        </p:txBody>
      </p:sp>
      <p:sp>
        <p:nvSpPr>
          <p:cNvPr id="4" name="Slide Number Placeholder 3">
            <a:extLst>
              <a:ext uri="{FF2B5EF4-FFF2-40B4-BE49-F238E27FC236}">
                <a16:creationId xmlns:a16="http://schemas.microsoft.com/office/drawing/2014/main" id="{49ABA65E-8A0A-45E2-A598-84B4ED3ADFDA}"/>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B5591204-B9E1-45CE-91A5-16994D5A05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4396410-6093-4549-BB88-CF3958A88ACD}"/>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71482910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(202201-10): </a:t>
            </a:r>
          </a:p>
          <a:p>
            <a:pPr marL="0" indent="0"/>
            <a:r>
              <a:rPr lang="en-US" sz="2000" b="0" dirty="0"/>
              <a:t>Move to adopt the resolutions depicted by document 11-22-156r1 for CIDs 7367, 7368, 7369, 7370, 7371, 7372, 7373, 7251, 7301, 7105, 7078, 7080, 7094, 7095 (total of 14),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Christian Berger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31471424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(202202-01): </a:t>
            </a:r>
          </a:p>
          <a:p>
            <a:pPr marL="0" indent="0"/>
            <a:r>
              <a:rPr lang="en-US" sz="2000" b="0" dirty="0"/>
              <a:t>Move to adopt the resolutions depicted by document 11-22-149r1 for CIDs 7052, 7279 and 7281 (total of 3),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23136348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11-22-259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(202202-02): </a:t>
            </a:r>
          </a:p>
          <a:p>
            <a:pPr marL="0" indent="0"/>
            <a:r>
              <a:rPr lang="en-US" sz="2000" b="0" dirty="0"/>
              <a:t>Move to adopt the resolutions depicted by document 11-22-259r1 for CIDs 7097, 7101 ,7102, 7107, 7108, 7109, 7112, 7119, 7120 and 7121 (total of 10),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34260698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(202202-03): </a:t>
            </a:r>
          </a:p>
          <a:p>
            <a:pPr marL="0" indent="0"/>
            <a:r>
              <a:rPr lang="en-US" sz="2000" b="0" dirty="0"/>
              <a:t>Move to adopt the resolutions depicted by document 11-22-148r2 for CIDs 7075 and 7087 (total of 2),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Youhan Kim</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88647734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11-22-265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(202202-04): </a:t>
            </a:r>
          </a:p>
          <a:p>
            <a:pPr marL="0" indent="0"/>
            <a:r>
              <a:rPr lang="en-US" sz="2000" b="0" dirty="0"/>
              <a:t>Move to adopt the resolutions depicted by document 11-22-265r1 for CID 7077(total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403781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11-22-297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(202202-05): </a:t>
            </a:r>
          </a:p>
          <a:p>
            <a:pPr marL="0" indent="0"/>
            <a:r>
              <a:rPr lang="en-US" sz="2000" b="0" dirty="0"/>
              <a:t>Move to adopt the resolutions depicted by document 11-22-297r0 for CID 7036 (total of 1),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7270765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(202202-06): </a:t>
            </a:r>
          </a:p>
          <a:p>
            <a:pPr marL="0" indent="0"/>
            <a:r>
              <a:rPr lang="en-US" sz="2000" b="0" dirty="0"/>
              <a:t>Move to adopt the resolutions depicted by document 11-22-366r1 for CIDs 7079, 7081, 7084, 7085, 7088, 7089, 7090, 7091, 7092, 7093 (total of 10),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a:t>
            </a:r>
            <a:r>
              <a:rPr lang="en-US" sz="2000" b="0"/>
              <a:t>): unanimous </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0666057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128282</TotalTime>
  <Words>16032</Words>
  <Application>Microsoft Office PowerPoint</Application>
  <PresentationFormat>Widescreen</PresentationFormat>
  <Paragraphs>2180</Paragraphs>
  <Slides>181</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181</vt:i4>
      </vt:variant>
    </vt:vector>
  </HeadingPairs>
  <TitlesOfParts>
    <vt:vector size="186" baseType="lpstr">
      <vt:lpstr>Arial</vt:lpstr>
      <vt:lpstr>Times New Roman</vt:lpstr>
      <vt:lpstr>Verdana</vt:lpstr>
      <vt:lpstr>Office Theme</vt:lpstr>
      <vt:lpstr>Document</vt:lpstr>
      <vt:lpstr>TGaz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lpstr>Submission 11-22-128</vt:lpstr>
      <vt:lpstr>Submission 11-22-168</vt:lpstr>
      <vt:lpstr>Submission 11-22-131</vt:lpstr>
      <vt:lpstr>Submission 11-22-156</vt:lpstr>
      <vt:lpstr>Submission 11-22-149</vt:lpstr>
      <vt:lpstr>Submission 11-22-259</vt:lpstr>
      <vt:lpstr>Submission 11-22-148</vt:lpstr>
      <vt:lpstr>Submission 11-22-265</vt:lpstr>
      <vt:lpstr>Submission 11-22-297</vt:lpstr>
      <vt:lpstr>Submission 11-22-366</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424</cp:revision>
  <cp:lastPrinted>1601-01-01T00:00:00Z</cp:lastPrinted>
  <dcterms:created xsi:type="dcterms:W3CDTF">2018-08-06T10:28:59Z</dcterms:created>
  <dcterms:modified xsi:type="dcterms:W3CDTF">2022-02-23T19:10:07Z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