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7"/>
  </p:notesMasterIdLst>
  <p:handoutMasterIdLst>
    <p:handoutMasterId r:id="rId178"/>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80"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microsoft.com/office/2016/11/relationships/changesInfo" Target="changesInfos/changesInfo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DAE7A943-0E77-4F85-8B18-19C04C2DE01F}"/>
    <pc:docChg chg="modSld modMainMaster">
      <pc:chgData name="Segev, Jonathan" userId="7c67a1b0-8725-4553-8055-0888dbcaef94" providerId="ADAL" clId="{DAE7A943-0E77-4F85-8B18-19C04C2DE01F}" dt="2022-01-24T23:15:34.081" v="6" actId="6549"/>
      <pc:docMkLst>
        <pc:docMk/>
      </pc:docMkLst>
      <pc:sldChg chg="modSp mod">
        <pc:chgData name="Segev, Jonathan" userId="7c67a1b0-8725-4553-8055-0888dbcaef94" providerId="ADAL" clId="{DAE7A943-0E77-4F85-8B18-19C04C2DE01F}" dt="2022-01-24T23:15:34.081" v="6" actId="6549"/>
        <pc:sldMkLst>
          <pc:docMk/>
          <pc:sldMk cId="0" sldId="256"/>
        </pc:sldMkLst>
        <pc:spChg chg="mod">
          <ac:chgData name="Segev, Jonathan" userId="7c67a1b0-8725-4553-8055-0888dbcaef94" providerId="ADAL" clId="{DAE7A943-0E77-4F85-8B18-19C04C2DE01F}" dt="2022-01-24T23:15:34.081" v="6" actId="6549"/>
          <ac:spMkLst>
            <pc:docMk/>
            <pc:sldMk cId="0" sldId="256"/>
            <ac:spMk id="3073" creationId="{00000000-0000-0000-0000-000000000000}"/>
          </ac:spMkLst>
        </pc:spChg>
        <pc:spChg chg="mod">
          <ac:chgData name="Segev, Jonathan" userId="7c67a1b0-8725-4553-8055-0888dbcaef94" providerId="ADAL" clId="{DAE7A943-0E77-4F85-8B18-19C04C2DE01F}" dt="2022-01-24T23:15:20.503" v="5" actId="6549"/>
          <ac:spMkLst>
            <pc:docMk/>
            <pc:sldMk cId="0" sldId="256"/>
            <ac:spMk id="3074" creationId="{00000000-0000-0000-0000-000000000000}"/>
          </ac:spMkLst>
        </pc:spChg>
      </pc:sldChg>
      <pc:sldMasterChg chg="modSp mod">
        <pc:chgData name="Segev, Jonathan" userId="7c67a1b0-8725-4553-8055-0888dbcaef94" providerId="ADAL" clId="{DAE7A943-0E77-4F85-8B18-19C04C2DE01F}" dt="2022-01-24T23:15:09.627" v="1" actId="6549"/>
        <pc:sldMasterMkLst>
          <pc:docMk/>
          <pc:sldMasterMk cId="0" sldId="2147483648"/>
        </pc:sldMasterMkLst>
        <pc:spChg chg="mod">
          <ac:chgData name="Segev, Jonathan" userId="7c67a1b0-8725-4553-8055-0888dbcaef94" providerId="ADAL" clId="{DAE7A943-0E77-4F85-8B18-19C04C2DE01F}" dt="2022-01-24T23:15:09.627"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802.11-20/0771r39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2022-01-24</a:t>
            </a:r>
          </a:p>
        </p:txBody>
      </p:sp>
      <p:sp>
        <p:nvSpPr>
          <p:cNvPr id="6" name="Date Placeholder 3"/>
          <p:cNvSpPr>
            <a:spLocks noGrp="1"/>
          </p:cNvSpPr>
          <p:nvPr>
            <p:ph type="dt" idx="10"/>
          </p:nvPr>
        </p:nvSpPr>
        <p:spPr/>
        <p:txBody>
          <a:bodyPr/>
          <a:lstStyle/>
          <a:p>
            <a:r>
              <a:rPr lang="en-US"/>
              <a:t>Jan.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a:t>
            </a:r>
            <a:r>
              <a:rPr lang="en-US" b="0"/>
              <a:t>): unanimous</a:t>
            </a:r>
            <a:endParaRPr lang="en-US" b="0" dirty="0"/>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117883</TotalTime>
  <Words>15570</Words>
  <Application>Microsoft Office PowerPoint</Application>
  <PresentationFormat>Widescreen</PresentationFormat>
  <Paragraphs>2120</Paragraphs>
  <Slides>175</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175</vt:i4>
      </vt:variant>
    </vt:vector>
  </HeadingPairs>
  <TitlesOfParts>
    <vt:vector size="180" baseType="lpstr">
      <vt:lpstr>Arial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416</cp:revision>
  <cp:lastPrinted>1601-01-01T00:00:00Z</cp:lastPrinted>
  <dcterms:created xsi:type="dcterms:W3CDTF">2018-08-06T10:28:59Z</dcterms:created>
  <dcterms:modified xsi:type="dcterms:W3CDTF">2022-01-24T23:15:36Z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