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5"/>
  </p:notesMasterIdLst>
  <p:handoutMasterIdLst>
    <p:handoutMasterId r:id="rId176"/>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34BC9E-7178-4FE4-B473-C1C58582235D}" v="1" dt="2022-01-19T23:28:07.54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notesMaster" Target="notesMasters/notesMaster1.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microsoft.com/office/2016/11/relationships/changesInfo" Target="changesInfos/changesInfo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C34BC9E-7178-4FE4-B473-C1C58582235D}"/>
    <pc:docChg chg="undo custSel addSld modSld sldOrd modMainMaster addSection modSection">
      <pc:chgData name="Segev, Jonathan" userId="7c67a1b0-8725-4553-8055-0888dbcaef94" providerId="ADAL" clId="{9C34BC9E-7178-4FE4-B473-C1C58582235D}" dt="2022-01-21T20:23:55.650" v="130" actId="20577"/>
      <pc:docMkLst>
        <pc:docMk/>
      </pc:docMkLst>
      <pc:sldChg chg="modSp add mod">
        <pc:chgData name="Segev, Jonathan" userId="7c67a1b0-8725-4553-8055-0888dbcaef94" providerId="ADAL" clId="{9C34BC9E-7178-4FE4-B473-C1C58582235D}" dt="2022-01-20T19:00:51.309" v="104" actId="20577"/>
        <pc:sldMkLst>
          <pc:docMk/>
          <pc:sldMk cId="1289031636" sldId="956"/>
        </pc:sldMkLst>
        <pc:spChg chg="mod">
          <ac:chgData name="Segev, Jonathan" userId="7c67a1b0-8725-4553-8055-0888dbcaef94" providerId="ADAL" clId="{9C34BC9E-7178-4FE4-B473-C1C58582235D}" dt="2022-01-19T23:28:18.770" v="25" actId="6549"/>
          <ac:spMkLst>
            <pc:docMk/>
            <pc:sldMk cId="1289031636" sldId="956"/>
            <ac:spMk id="2" creationId="{645D4345-8700-431B-8CD5-FCA5A6C08D88}"/>
          </ac:spMkLst>
        </pc:spChg>
        <pc:spChg chg="mod">
          <ac:chgData name="Segev, Jonathan" userId="7c67a1b0-8725-4553-8055-0888dbcaef94" providerId="ADAL" clId="{9C34BC9E-7178-4FE4-B473-C1C58582235D}" dt="2022-01-20T19:00:51.309" v="104" actId="20577"/>
          <ac:spMkLst>
            <pc:docMk/>
            <pc:sldMk cId="1289031636" sldId="956"/>
            <ac:spMk id="3" creationId="{67DD31E9-AD35-400D-B673-CDF80A3048BB}"/>
          </ac:spMkLst>
        </pc:spChg>
      </pc:sldChg>
      <pc:sldChg chg="modSp add mod ord">
        <pc:chgData name="Segev, Jonathan" userId="7c67a1b0-8725-4553-8055-0888dbcaef94" providerId="ADAL" clId="{9C34BC9E-7178-4FE4-B473-C1C58582235D}" dt="2022-01-21T20:23:55.650" v="130" actId="20577"/>
        <pc:sldMkLst>
          <pc:docMk/>
          <pc:sldMk cId="1272522050" sldId="957"/>
        </pc:sldMkLst>
        <pc:spChg chg="mod">
          <ac:chgData name="Segev, Jonathan" userId="7c67a1b0-8725-4553-8055-0888dbcaef94" providerId="ADAL" clId="{9C34BC9E-7178-4FE4-B473-C1C58582235D}" dt="2022-01-21T20:23:25.256" v="114" actId="20577"/>
          <ac:spMkLst>
            <pc:docMk/>
            <pc:sldMk cId="1272522050" sldId="957"/>
            <ac:spMk id="2" creationId="{645D4345-8700-431B-8CD5-FCA5A6C08D88}"/>
          </ac:spMkLst>
        </pc:spChg>
        <pc:spChg chg="mod">
          <ac:chgData name="Segev, Jonathan" userId="7c67a1b0-8725-4553-8055-0888dbcaef94" providerId="ADAL" clId="{9C34BC9E-7178-4FE4-B473-C1C58582235D}" dt="2022-01-21T20:23:55.650" v="130" actId="20577"/>
          <ac:spMkLst>
            <pc:docMk/>
            <pc:sldMk cId="1272522050" sldId="957"/>
            <ac:spMk id="3" creationId="{67DD31E9-AD35-400D-B673-CDF80A3048BB}"/>
          </ac:spMkLst>
        </pc:spChg>
      </pc:sldChg>
      <pc:sldMasterChg chg="modSp mod">
        <pc:chgData name="Segev, Jonathan" userId="7c67a1b0-8725-4553-8055-0888dbcaef94" providerId="ADAL" clId="{9C34BC9E-7178-4FE4-B473-C1C58582235D}" dt="2022-01-19T23:27:11.754" v="7" actId="20577"/>
        <pc:sldMasterMkLst>
          <pc:docMk/>
          <pc:sldMasterMk cId="0" sldId="2147483648"/>
        </pc:sldMasterMkLst>
        <pc:spChg chg="mod">
          <ac:chgData name="Segev, Jonathan" userId="7c67a1b0-8725-4553-8055-0888dbcaef94" providerId="ADAL" clId="{9C34BC9E-7178-4FE4-B473-C1C58582235D}" dt="2022-01-19T23:27:11.754" v="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2022-01-17</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a:t>
            </a:r>
            <a:r>
              <a:rPr lang="en-US" b="0"/>
              <a:t>): unanimous</a:t>
            </a:r>
            <a:endParaRPr lang="en-US" b="0" dirty="0"/>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11-22-168r?0 for CIDs 7047, 7056, 7065, 7072, 7076 (total of 5),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117595</TotalTime>
  <Words>15416</Words>
  <Application>Microsoft Office PowerPoint</Application>
  <PresentationFormat>Widescreen</PresentationFormat>
  <Paragraphs>2100</Paragraphs>
  <Slides>173</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173</vt:i4>
      </vt:variant>
    </vt:vector>
  </HeadingPairs>
  <TitlesOfParts>
    <vt:vector size="178" baseType="lpstr">
      <vt:lpstr>Arial</vt: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415</cp:revision>
  <cp:lastPrinted>1601-01-01T00:00:00Z</cp:lastPrinted>
  <dcterms:created xsi:type="dcterms:W3CDTF">2018-08-06T10:28:59Z</dcterms:created>
  <dcterms:modified xsi:type="dcterms:W3CDTF">2022-01-21T20:24:02Z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