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3"/>
  </p:notesMasterIdLst>
  <p:handoutMasterIdLst>
    <p:handoutMasterId r:id="rId17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presProps" Target="presProp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a:t>
            </a:r>
            <a:r>
              <a:rPr lang="en-US" b="0"/>
              <a:t>): unanimous</a:t>
            </a: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114898</TotalTime>
  <Words>15257</Words>
  <Application>Microsoft Office PowerPoint</Application>
  <PresentationFormat>Widescreen</PresentationFormat>
  <Paragraphs>2080</Paragraphs>
  <Slides>171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171</vt:i4>
      </vt:variant>
    </vt:vector>
  </HeadingPairs>
  <TitlesOfParts>
    <vt:vector size="175" baseType="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415</cp:revision>
  <cp:lastPrinted>1601-01-01T00:00:00Z</cp:lastPrinted>
  <dcterms:created xsi:type="dcterms:W3CDTF">2018-08-06T10:28:59Z</dcterms:created>
  <dcterms:modified xsi:type="dcterms:W3CDTF">2022-01-17T18:55:58Z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