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3"/>
  </p:notesMasterIdLst>
  <p:handoutMasterIdLst>
    <p:handoutMasterId r:id="rId174"/>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4" d="100"/>
          <a:sy n="124" d="100"/>
        </p:scale>
        <p:origin x="126" y="1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presProps" Target="presProps.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177"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handoutMaster" Target="handoutMasters/handoutMaster1.xml"/><Relationship Id="rId179"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59094C9-EFBD-4731-A404-D133A636F7C0}"/>
    <pc:docChg chg="undo custSel modSld modSection">
      <pc:chgData name="Segev, Jonathan" userId="7c67a1b0-8725-4553-8055-0888dbcaef94" providerId="ADAL" clId="{959094C9-EFBD-4731-A404-D133A636F7C0}" dt="2022-01-17T14:12:44.700" v="57" actId="6549"/>
      <pc:docMkLst>
        <pc:docMk/>
      </pc:docMkLst>
      <pc:sldChg chg="modSp mod">
        <pc:chgData name="Segev, Jonathan" userId="7c67a1b0-8725-4553-8055-0888dbcaef94" providerId="ADAL" clId="{959094C9-EFBD-4731-A404-D133A636F7C0}" dt="2022-01-17T14:12:44.700" v="57" actId="6549"/>
        <pc:sldMkLst>
          <pc:docMk/>
          <pc:sldMk cId="2503973931" sldId="953"/>
        </pc:sldMkLst>
        <pc:spChg chg="mod">
          <ac:chgData name="Segev, Jonathan" userId="7c67a1b0-8725-4553-8055-0888dbcaef94" providerId="ADAL" clId="{959094C9-EFBD-4731-A404-D133A636F7C0}" dt="2022-01-17T14:12:44.700" v="57" actId="6549"/>
          <ac:spMkLst>
            <pc:docMk/>
            <pc:sldMk cId="2503973931" sldId="953"/>
            <ac:spMk id="3" creationId="{74CD575E-0FCC-4422-B3E5-A1148EBE959D}"/>
          </ac:spMkLst>
        </pc:spChg>
      </pc:sldChg>
      <pc:sldChg chg="modSp mod">
        <pc:chgData name="Segev, Jonathan" userId="7c67a1b0-8725-4553-8055-0888dbcaef94" providerId="ADAL" clId="{959094C9-EFBD-4731-A404-D133A636F7C0}" dt="2022-01-17T14:11:41.523" v="30" actId="20577"/>
        <pc:sldMkLst>
          <pc:docMk/>
          <pc:sldMk cId="574088628" sldId="955"/>
        </pc:sldMkLst>
        <pc:spChg chg="mod">
          <ac:chgData name="Segev, Jonathan" userId="7c67a1b0-8725-4553-8055-0888dbcaef94" providerId="ADAL" clId="{959094C9-EFBD-4731-A404-D133A636F7C0}" dt="2022-01-17T14:11:41.523" v="30" actId="20577"/>
          <ac:spMkLst>
            <pc:docMk/>
            <pc:sldMk cId="574088628" sldId="955"/>
            <ac:spMk id="3" creationId="{F1E13A79-E876-4AAF-94EC-5E579D29B58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802.11-20/0771r36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2022-01-04</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202205-04):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a:t>
            </a:r>
          </a:p>
          <a:p>
            <a:r>
              <a:rPr lang="en-US" b="0" dirty="0"/>
              <a:t>Results (Y/N/A):</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202205-05):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a:t>
            </a:r>
          </a:p>
          <a:p>
            <a:r>
              <a:rPr lang="en-US" b="0" dirty="0"/>
              <a:t>Results (Y/N/A):</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a:t>
            </a:r>
            <a:r>
              <a:rPr lang="en-US" b="0"/>
              <a:t>document 11-22/87r1 </a:t>
            </a:r>
            <a:r>
              <a:rPr lang="en-US" b="0" dirty="0"/>
              <a:t>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a:t>
            </a:r>
          </a:p>
          <a:p>
            <a:r>
              <a:rPr lang="en-US" b="0" dirty="0"/>
              <a:t>Results (Y/N/A):</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114891</TotalTime>
  <Words>15248</Words>
  <Application>Microsoft Office PowerPoint</Application>
  <PresentationFormat>Widescreen</PresentationFormat>
  <Paragraphs>2080</Paragraphs>
  <Slides>171</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171</vt:i4>
      </vt:variant>
    </vt:vector>
  </HeadingPairs>
  <TitlesOfParts>
    <vt:vector size="175" baseType="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414</cp:revision>
  <cp:lastPrinted>1601-01-01T00:00:00Z</cp:lastPrinted>
  <dcterms:created xsi:type="dcterms:W3CDTF">2018-08-06T10:28:59Z</dcterms:created>
  <dcterms:modified xsi:type="dcterms:W3CDTF">2022-01-17T14:12:50Z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