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8"/>
  </p:notesMasterIdLst>
  <p:handoutMasterIdLst>
    <p:handoutMasterId r:id="rId16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74BB35-641D-4A99-AEC8-4DC799005BFB}" v="2" dt="2022-01-04T18:54:50.08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06" d="100"/>
          <a:sy n="106" d="100"/>
        </p:scale>
        <p:origin x="84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microsoft.com/office/2015/10/relationships/revisionInfo" Target="revisionInfo.xml"/><Relationship Id="rId17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A74BB35-641D-4A99-AEC8-4DC799005BFB}"/>
    <pc:docChg chg="undo custSel addSld modSld modMainMaster addSection modSection">
      <pc:chgData name="Segev, Jonathan" userId="7c67a1b0-8725-4553-8055-0888dbcaef94" providerId="ADAL" clId="{3A74BB35-641D-4A99-AEC8-4DC799005BFB}" dt="2022-01-04T18:56:10.438" v="40" actId="20577"/>
      <pc:docMkLst>
        <pc:docMk/>
      </pc:docMkLst>
      <pc:sldChg chg="modSp mod">
        <pc:chgData name="Segev, Jonathan" userId="7c67a1b0-8725-4553-8055-0888dbcaef94" providerId="ADAL" clId="{3A74BB35-641D-4A99-AEC8-4DC799005BFB}" dt="2022-01-04T18:54:15.775" v="9" actId="20577"/>
        <pc:sldMkLst>
          <pc:docMk/>
          <pc:sldMk cId="0" sldId="256"/>
        </pc:sldMkLst>
        <pc:spChg chg="mod">
          <ac:chgData name="Segev, Jonathan" userId="7c67a1b0-8725-4553-8055-0888dbcaef94" providerId="ADAL" clId="{3A74BB35-641D-4A99-AEC8-4DC799005BFB}" dt="2022-01-04T18:54:15.775" v="9" actId="20577"/>
          <ac:spMkLst>
            <pc:docMk/>
            <pc:sldMk cId="0" sldId="256"/>
            <ac:spMk id="3074" creationId="{00000000-0000-0000-0000-000000000000}"/>
          </ac:spMkLst>
        </pc:spChg>
      </pc:sldChg>
      <pc:sldChg chg="modSp add mod">
        <pc:chgData name="Segev, Jonathan" userId="7c67a1b0-8725-4553-8055-0888dbcaef94" providerId="ADAL" clId="{3A74BB35-641D-4A99-AEC8-4DC799005BFB}" dt="2022-01-04T18:56:10.438" v="40" actId="20577"/>
        <pc:sldMkLst>
          <pc:docMk/>
          <pc:sldMk cId="3391442078" sldId="950"/>
        </pc:sldMkLst>
        <pc:spChg chg="mod">
          <ac:chgData name="Segev, Jonathan" userId="7c67a1b0-8725-4553-8055-0888dbcaef94" providerId="ADAL" clId="{3A74BB35-641D-4A99-AEC8-4DC799005BFB}" dt="2022-01-04T18:55:03.908" v="18" actId="20577"/>
          <ac:spMkLst>
            <pc:docMk/>
            <pc:sldMk cId="3391442078" sldId="950"/>
            <ac:spMk id="2" creationId="{645D4345-8700-431B-8CD5-FCA5A6C08D88}"/>
          </ac:spMkLst>
        </pc:spChg>
        <pc:spChg chg="mod">
          <ac:chgData name="Segev, Jonathan" userId="7c67a1b0-8725-4553-8055-0888dbcaef94" providerId="ADAL" clId="{3A74BB35-641D-4A99-AEC8-4DC799005BFB}" dt="2022-01-04T18:56:10.438" v="40" actId="20577"/>
          <ac:spMkLst>
            <pc:docMk/>
            <pc:sldMk cId="3391442078" sldId="950"/>
            <ac:spMk id="3" creationId="{67DD31E9-AD35-400D-B673-CDF80A3048BB}"/>
          </ac:spMkLst>
        </pc:spChg>
      </pc:sldChg>
      <pc:sldMasterChg chg="modSp mod">
        <pc:chgData name="Segev, Jonathan" userId="7c67a1b0-8725-4553-8055-0888dbcaef94" providerId="ADAL" clId="{3A74BB35-641D-4A99-AEC8-4DC799005BFB}" dt="2022-01-04T18:53:50.213" v="1" actId="20577"/>
        <pc:sldMasterMkLst>
          <pc:docMk/>
          <pc:sldMasterMk cId="0" sldId="2147483648"/>
        </pc:sldMasterMkLst>
        <pc:spChg chg="mod">
          <ac:chgData name="Segev, Jonathan" userId="7c67a1b0-8725-4553-8055-0888dbcaef94" providerId="ADAL" clId="{3A74BB35-641D-4A99-AEC8-4DC799005BFB}" dt="2022-01-04T18:53:50.213"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2022-01-04</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t>
            </a:r>
            <a:r>
              <a:rPr lang="en-US" sz="2000" b="0"/>
              <a:t>A):</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110543</TotalTime>
  <Words>14837</Words>
  <Application>Microsoft Office PowerPoint</Application>
  <PresentationFormat>Widescreen</PresentationFormat>
  <Paragraphs>2024</Paragraphs>
  <Slides>166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166</vt:i4>
      </vt:variant>
    </vt:vector>
  </HeadingPairs>
  <TitlesOfParts>
    <vt:vector size="171"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411</cp:revision>
  <cp:lastPrinted>1601-01-01T00:00:00Z</cp:lastPrinted>
  <dcterms:created xsi:type="dcterms:W3CDTF">2018-08-06T10:28:59Z</dcterms:created>
  <dcterms:modified xsi:type="dcterms:W3CDTF">2022-01-04T18:56:12Z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